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68C49C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648" r:id="rId5"/>
  </p:sldMasterIdLst>
  <p:notesMasterIdLst>
    <p:notesMasterId r:id="rId40"/>
  </p:notesMasterIdLst>
  <p:sldIdLst>
    <p:sldId id="3108" r:id="rId6"/>
    <p:sldId id="3114" r:id="rId7"/>
    <p:sldId id="256" r:id="rId8"/>
    <p:sldId id="262" r:id="rId9"/>
    <p:sldId id="3109" r:id="rId10"/>
    <p:sldId id="261" r:id="rId11"/>
    <p:sldId id="259" r:id="rId12"/>
    <p:sldId id="260" r:id="rId13"/>
    <p:sldId id="3103" r:id="rId14"/>
    <p:sldId id="3102" r:id="rId15"/>
    <p:sldId id="3113" r:id="rId16"/>
    <p:sldId id="306" r:id="rId17"/>
    <p:sldId id="3098" r:id="rId18"/>
    <p:sldId id="264" r:id="rId19"/>
    <p:sldId id="267" r:id="rId20"/>
    <p:sldId id="265" r:id="rId21"/>
    <p:sldId id="266" r:id="rId22"/>
    <p:sldId id="3110" r:id="rId23"/>
    <p:sldId id="278" r:id="rId24"/>
    <p:sldId id="280" r:id="rId25"/>
    <p:sldId id="273" r:id="rId26"/>
    <p:sldId id="277" r:id="rId27"/>
    <p:sldId id="281" r:id="rId28"/>
    <p:sldId id="275" r:id="rId29"/>
    <p:sldId id="274" r:id="rId30"/>
    <p:sldId id="270" r:id="rId31"/>
    <p:sldId id="272" r:id="rId32"/>
    <p:sldId id="271" r:id="rId33"/>
    <p:sldId id="269" r:id="rId34"/>
    <p:sldId id="282" r:id="rId35"/>
    <p:sldId id="3111" r:id="rId36"/>
    <p:sldId id="3106" r:id="rId37"/>
    <p:sldId id="3107" r:id="rId38"/>
    <p:sldId id="25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925941-2783-D296-77C1-EACB7B49ABC9}" name="Nylah Byrd" initials="NB" userId="S::nbyrd@ccaha.org::bcdc4178-c75b-4790-b503-e9f0ab4037e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0869D-1966-CBDD-3AA5-3BE223185B26}" v="16" dt="2023-09-20T19:00:44.008"/>
    <p1510:client id="{17BF7014-B019-4C88-A3D0-D824A309947E}" v="227" dt="2023-09-19T21:23:12.191"/>
    <p1510:client id="{50CA4A2F-53C5-9BA9-F628-4D92D7D6577D}" v="57" dt="2023-09-20T17:49:30.789"/>
    <p1510:client id="{7B97D38A-0465-47A4-B8E1-D4AED4E5E65D}" v="4" dt="2023-09-20T17:59:55.068"/>
    <p1510:client id="{85966BC9-AC67-4005-B2AF-77CDC8244B89}" v="71" vWet="73" dt="2023-09-20T18:59:30.279"/>
    <p1510:client id="{92B55424-1632-E514-627D-94983B0037B7}" v="5" dt="2023-09-20T17:46:10.721"/>
    <p1510:client id="{9780085B-5ED6-6106-F407-B3702B2EBF8A}" v="96" dt="2023-09-19T19:03:17.254"/>
    <p1510:client id="{A8A9DED9-61C8-FAAD-9329-1D5C692FE334}" v="34" dt="2023-09-20T18:10:19.999"/>
    <p1510:client id="{D6E32563-12D9-61BF-40F4-9123EE507A84}" v="23" dt="2023-09-20T18:04:40.635"/>
    <p1510:client id="{D94E8986-8825-117D-6E87-C26FC8AD56F6}" v="7" dt="2023-09-19T21:15:35.548"/>
    <p1510:client id="{DEC3941C-6E5B-52DE-E928-87A8CD74569C}" v="155" dt="2023-09-20T17:44:52.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Hurd" userId="S::jhurd@ccaha.org::d94f7c9a-bf24-483b-b607-9bf59fc03e3e" providerId="AD" clId="Web-{92B55424-1632-E514-627D-94983B0037B7}"/>
    <pc:docChg chg="addSld delSld modSld sldOrd">
      <pc:chgData name="Joanna Hurd" userId="S::jhurd@ccaha.org::d94f7c9a-bf24-483b-b607-9bf59fc03e3e" providerId="AD" clId="Web-{92B55424-1632-E514-627D-94983B0037B7}" dt="2023-09-20T17:46:10.721" v="4"/>
      <pc:docMkLst>
        <pc:docMk/>
      </pc:docMkLst>
      <pc:sldChg chg="del ord">
        <pc:chgData name="Joanna Hurd" userId="S::jhurd@ccaha.org::d94f7c9a-bf24-483b-b607-9bf59fc03e3e" providerId="AD" clId="Web-{92B55424-1632-E514-627D-94983B0037B7}" dt="2023-09-20T17:44:56.782" v="1"/>
        <pc:sldMkLst>
          <pc:docMk/>
          <pc:sldMk cId="180750796" sldId="3105"/>
        </pc:sldMkLst>
      </pc:sldChg>
      <pc:sldChg chg="addSp delSp modSp add">
        <pc:chgData name="Joanna Hurd" userId="S::jhurd@ccaha.org::d94f7c9a-bf24-483b-b607-9bf59fc03e3e" providerId="AD" clId="Web-{92B55424-1632-E514-627D-94983B0037B7}" dt="2023-09-20T17:46:10.721" v="4"/>
        <pc:sldMkLst>
          <pc:docMk/>
          <pc:sldMk cId="2344472752" sldId="3113"/>
        </pc:sldMkLst>
        <pc:spChg chg="del">
          <ac:chgData name="Joanna Hurd" userId="S::jhurd@ccaha.org::d94f7c9a-bf24-483b-b607-9bf59fc03e3e" providerId="AD" clId="Web-{92B55424-1632-E514-627D-94983B0037B7}" dt="2023-09-20T17:46:05.065" v="3"/>
          <ac:spMkLst>
            <pc:docMk/>
            <pc:sldMk cId="2344472752" sldId="3113"/>
            <ac:spMk id="3" creationId="{48ADC1DC-73B8-87E0-0B9B-793E81F1C070}"/>
          </ac:spMkLst>
        </pc:spChg>
        <pc:spChg chg="add mod">
          <ac:chgData name="Joanna Hurd" userId="S::jhurd@ccaha.org::d94f7c9a-bf24-483b-b607-9bf59fc03e3e" providerId="AD" clId="Web-{92B55424-1632-E514-627D-94983B0037B7}" dt="2023-09-20T17:46:10.721" v="4"/>
          <ac:spMkLst>
            <pc:docMk/>
            <pc:sldMk cId="2344472752" sldId="3113"/>
            <ac:spMk id="6" creationId="{87DEDE54-9D85-3036-9582-0A3424065642}"/>
          </ac:spMkLst>
        </pc:spChg>
        <pc:picChg chg="add del mod ord">
          <ac:chgData name="Joanna Hurd" userId="S::jhurd@ccaha.org::d94f7c9a-bf24-483b-b607-9bf59fc03e3e" providerId="AD" clId="Web-{92B55424-1632-E514-627D-94983B0037B7}" dt="2023-09-20T17:46:10.721" v="4"/>
          <ac:picMkLst>
            <pc:docMk/>
            <pc:sldMk cId="2344472752" sldId="3113"/>
            <ac:picMk id="4" creationId="{A7397B6A-FE9A-B5D4-1828-DFED95D9B21F}"/>
          </ac:picMkLst>
        </pc:picChg>
      </pc:sldChg>
    </pc:docChg>
  </pc:docChgLst>
  <pc:docChgLst>
    <pc:chgData name="Nylah Byrd" userId="S::nbyrd@ccaha.org::bcdc4178-c75b-4790-b503-e9f0ab4037e4" providerId="AD" clId="Web-{DEC3941C-6E5B-52DE-E928-87A8CD74569C}"/>
    <pc:docChg chg="modSld">
      <pc:chgData name="Nylah Byrd" userId="S::nbyrd@ccaha.org::bcdc4178-c75b-4790-b503-e9f0ab4037e4" providerId="AD" clId="Web-{DEC3941C-6E5B-52DE-E928-87A8CD74569C}" dt="2023-09-20T17:44:52.587" v="69" actId="14100"/>
      <pc:docMkLst>
        <pc:docMk/>
      </pc:docMkLst>
      <pc:sldChg chg="modSp">
        <pc:chgData name="Nylah Byrd" userId="S::nbyrd@ccaha.org::bcdc4178-c75b-4790-b503-e9f0ab4037e4" providerId="AD" clId="Web-{DEC3941C-6E5B-52DE-E928-87A8CD74569C}" dt="2023-09-20T17:19:13.111" v="39"/>
        <pc:sldMkLst>
          <pc:docMk/>
          <pc:sldMk cId="1403113579" sldId="269"/>
        </pc:sldMkLst>
        <pc:graphicFrameChg chg="mod modGraphic">
          <ac:chgData name="Nylah Byrd" userId="S::nbyrd@ccaha.org::bcdc4178-c75b-4790-b503-e9f0ab4037e4" providerId="AD" clId="Web-{DEC3941C-6E5B-52DE-E928-87A8CD74569C}" dt="2023-09-20T17:19:13.111" v="39"/>
          <ac:graphicFrameMkLst>
            <pc:docMk/>
            <pc:sldMk cId="1403113579" sldId="269"/>
            <ac:graphicFrameMk id="4" creationId="{5DC2E139-DD53-B844-7BCF-CDD4112F0EF6}"/>
          </ac:graphicFrameMkLst>
        </pc:graphicFrameChg>
      </pc:sldChg>
      <pc:sldChg chg="modSp">
        <pc:chgData name="Nylah Byrd" userId="S::nbyrd@ccaha.org::bcdc4178-c75b-4790-b503-e9f0ab4037e4" providerId="AD" clId="Web-{DEC3941C-6E5B-52DE-E928-87A8CD74569C}" dt="2023-09-20T17:18:57.360" v="19"/>
        <pc:sldMkLst>
          <pc:docMk/>
          <pc:sldMk cId="3255712050" sldId="270"/>
        </pc:sldMkLst>
        <pc:graphicFrameChg chg="mod modGraphic">
          <ac:chgData name="Nylah Byrd" userId="S::nbyrd@ccaha.org::bcdc4178-c75b-4790-b503-e9f0ab4037e4" providerId="AD" clId="Web-{DEC3941C-6E5B-52DE-E928-87A8CD74569C}" dt="2023-09-20T17:18:57.360" v="19"/>
          <ac:graphicFrameMkLst>
            <pc:docMk/>
            <pc:sldMk cId="3255712050" sldId="270"/>
            <ac:graphicFrameMk id="4" creationId="{5DC2E139-DD53-B844-7BCF-CDD4112F0EF6}"/>
          </ac:graphicFrameMkLst>
        </pc:graphicFrameChg>
      </pc:sldChg>
      <pc:sldChg chg="modSp">
        <pc:chgData name="Nylah Byrd" userId="S::nbyrd@ccaha.org::bcdc4178-c75b-4790-b503-e9f0ab4037e4" providerId="AD" clId="Web-{DEC3941C-6E5B-52DE-E928-87A8CD74569C}" dt="2023-09-20T17:19:07.579" v="33"/>
        <pc:sldMkLst>
          <pc:docMk/>
          <pc:sldMk cId="2973136188" sldId="271"/>
        </pc:sldMkLst>
        <pc:graphicFrameChg chg="mod modGraphic">
          <ac:chgData name="Nylah Byrd" userId="S::nbyrd@ccaha.org::bcdc4178-c75b-4790-b503-e9f0ab4037e4" providerId="AD" clId="Web-{DEC3941C-6E5B-52DE-E928-87A8CD74569C}" dt="2023-09-20T17:19:07.579" v="33"/>
          <ac:graphicFrameMkLst>
            <pc:docMk/>
            <pc:sldMk cId="2973136188" sldId="271"/>
            <ac:graphicFrameMk id="4" creationId="{5DC2E139-DD53-B844-7BCF-CDD4112F0EF6}"/>
          </ac:graphicFrameMkLst>
        </pc:graphicFrameChg>
      </pc:sldChg>
      <pc:sldChg chg="modSp">
        <pc:chgData name="Nylah Byrd" userId="S::nbyrd@ccaha.org::bcdc4178-c75b-4790-b503-e9f0ab4037e4" providerId="AD" clId="Web-{DEC3941C-6E5B-52DE-E928-87A8CD74569C}" dt="2023-09-20T17:19:00.267" v="23"/>
        <pc:sldMkLst>
          <pc:docMk/>
          <pc:sldMk cId="1190622649" sldId="272"/>
        </pc:sldMkLst>
        <pc:graphicFrameChg chg="mod modGraphic">
          <ac:chgData name="Nylah Byrd" userId="S::nbyrd@ccaha.org::bcdc4178-c75b-4790-b503-e9f0ab4037e4" providerId="AD" clId="Web-{DEC3941C-6E5B-52DE-E928-87A8CD74569C}" dt="2023-09-20T17:19:00.267" v="23"/>
          <ac:graphicFrameMkLst>
            <pc:docMk/>
            <pc:sldMk cId="1190622649" sldId="272"/>
            <ac:graphicFrameMk id="4" creationId="{5DC2E139-DD53-B844-7BCF-CDD4112F0EF6}"/>
          </ac:graphicFrameMkLst>
        </pc:graphicFrameChg>
      </pc:sldChg>
      <pc:sldChg chg="modSp">
        <pc:chgData name="Nylah Byrd" userId="S::nbyrd@ccaha.org::bcdc4178-c75b-4790-b503-e9f0ab4037e4" providerId="AD" clId="Web-{DEC3941C-6E5B-52DE-E928-87A8CD74569C}" dt="2023-09-20T17:18:48.469" v="11"/>
        <pc:sldMkLst>
          <pc:docMk/>
          <pc:sldMk cId="1699663837" sldId="274"/>
        </pc:sldMkLst>
        <pc:graphicFrameChg chg="mod modGraphic">
          <ac:chgData name="Nylah Byrd" userId="S::nbyrd@ccaha.org::bcdc4178-c75b-4790-b503-e9f0ab4037e4" providerId="AD" clId="Web-{DEC3941C-6E5B-52DE-E928-87A8CD74569C}" dt="2023-09-20T17:18:48.469" v="11"/>
          <ac:graphicFrameMkLst>
            <pc:docMk/>
            <pc:sldMk cId="1699663837" sldId="274"/>
            <ac:graphicFrameMk id="4" creationId="{5DC2E139-DD53-B844-7BCF-CDD4112F0EF6}"/>
          </ac:graphicFrameMkLst>
        </pc:graphicFrameChg>
      </pc:sldChg>
      <pc:sldChg chg="modSp">
        <pc:chgData name="Nylah Byrd" userId="S::nbyrd@ccaha.org::bcdc4178-c75b-4790-b503-e9f0ab4037e4" providerId="AD" clId="Web-{DEC3941C-6E5B-52DE-E928-87A8CD74569C}" dt="2023-09-20T17:18:40.110" v="7"/>
        <pc:sldMkLst>
          <pc:docMk/>
          <pc:sldMk cId="1987358877" sldId="275"/>
        </pc:sldMkLst>
        <pc:graphicFrameChg chg="mod modGraphic">
          <ac:chgData name="Nylah Byrd" userId="S::nbyrd@ccaha.org::bcdc4178-c75b-4790-b503-e9f0ab4037e4" providerId="AD" clId="Web-{DEC3941C-6E5B-52DE-E928-87A8CD74569C}" dt="2023-09-20T17:18:40.110" v="7"/>
          <ac:graphicFrameMkLst>
            <pc:docMk/>
            <pc:sldMk cId="1987358877" sldId="275"/>
            <ac:graphicFrameMk id="4" creationId="{5DC2E139-DD53-B844-7BCF-CDD4112F0EF6}"/>
          </ac:graphicFrameMkLst>
        </pc:graphicFrameChg>
      </pc:sldChg>
      <pc:sldChg chg="delAnim">
        <pc:chgData name="Nylah Byrd" userId="S::nbyrd@ccaha.org::bcdc4178-c75b-4790-b503-e9f0ab4037e4" providerId="AD" clId="Web-{DEC3941C-6E5B-52DE-E928-87A8CD74569C}" dt="2023-09-20T17:20:08.706" v="42"/>
        <pc:sldMkLst>
          <pc:docMk/>
          <pc:sldMk cId="3993522321" sldId="306"/>
        </pc:sldMkLst>
      </pc:sldChg>
      <pc:sldChg chg="modSp">
        <pc:chgData name="Nylah Byrd" userId="S::nbyrd@ccaha.org::bcdc4178-c75b-4790-b503-e9f0ab4037e4" providerId="AD" clId="Web-{DEC3941C-6E5B-52DE-E928-87A8CD74569C}" dt="2023-09-20T17:44:52.587" v="69" actId="14100"/>
        <pc:sldMkLst>
          <pc:docMk/>
          <pc:sldMk cId="1228892268" sldId="3106"/>
        </pc:sldMkLst>
        <pc:spChg chg="mod">
          <ac:chgData name="Nylah Byrd" userId="S::nbyrd@ccaha.org::bcdc4178-c75b-4790-b503-e9f0ab4037e4" providerId="AD" clId="Web-{DEC3941C-6E5B-52DE-E928-87A8CD74569C}" dt="2023-09-20T17:42:30.553" v="43" actId="1076"/>
          <ac:spMkLst>
            <pc:docMk/>
            <pc:sldMk cId="1228892268" sldId="3106"/>
            <ac:spMk id="2" creationId="{CED20A1A-0C8B-7BF0-AE68-A0374A884105}"/>
          </ac:spMkLst>
        </pc:spChg>
        <pc:spChg chg="mod">
          <ac:chgData name="Nylah Byrd" userId="S::nbyrd@ccaha.org::bcdc4178-c75b-4790-b503-e9f0ab4037e4" providerId="AD" clId="Web-{DEC3941C-6E5B-52DE-E928-87A8CD74569C}" dt="2023-09-20T17:43:13.522" v="52" actId="14100"/>
          <ac:spMkLst>
            <pc:docMk/>
            <pc:sldMk cId="1228892268" sldId="3106"/>
            <ac:spMk id="3" creationId="{E0E32B43-B521-8F3E-C9F9-5EE06C419156}"/>
          </ac:spMkLst>
        </pc:spChg>
        <pc:spChg chg="mod">
          <ac:chgData name="Nylah Byrd" userId="S::nbyrd@ccaha.org::bcdc4178-c75b-4790-b503-e9f0ab4037e4" providerId="AD" clId="Web-{DEC3941C-6E5B-52DE-E928-87A8CD74569C}" dt="2023-09-20T17:43:20.023" v="53" actId="14100"/>
          <ac:spMkLst>
            <pc:docMk/>
            <pc:sldMk cId="1228892268" sldId="3106"/>
            <ac:spMk id="4" creationId="{30CBB7CE-67CB-B57E-0164-4FCC4DD7B4D7}"/>
          </ac:spMkLst>
        </pc:spChg>
        <pc:spChg chg="mod">
          <ac:chgData name="Nylah Byrd" userId="S::nbyrd@ccaha.org::bcdc4178-c75b-4790-b503-e9f0ab4037e4" providerId="AD" clId="Web-{DEC3941C-6E5B-52DE-E928-87A8CD74569C}" dt="2023-09-20T17:43:36.164" v="55" actId="1076"/>
          <ac:spMkLst>
            <pc:docMk/>
            <pc:sldMk cId="1228892268" sldId="3106"/>
            <ac:spMk id="5" creationId="{56D0A9C5-485D-0AE9-96DA-43AA244C45EF}"/>
          </ac:spMkLst>
        </pc:spChg>
        <pc:spChg chg="mod">
          <ac:chgData name="Nylah Byrd" userId="S::nbyrd@ccaha.org::bcdc4178-c75b-4790-b503-e9f0ab4037e4" providerId="AD" clId="Web-{DEC3941C-6E5B-52DE-E928-87A8CD74569C}" dt="2023-09-20T17:43:32.054" v="54" actId="1076"/>
          <ac:spMkLst>
            <pc:docMk/>
            <pc:sldMk cId="1228892268" sldId="3106"/>
            <ac:spMk id="10" creationId="{D4FD6E19-3709-8765-EEE3-F54458778EB3}"/>
          </ac:spMkLst>
        </pc:spChg>
        <pc:spChg chg="mod">
          <ac:chgData name="Nylah Byrd" userId="S::nbyrd@ccaha.org::bcdc4178-c75b-4790-b503-e9f0ab4037e4" providerId="AD" clId="Web-{DEC3941C-6E5B-52DE-E928-87A8CD74569C}" dt="2023-09-20T17:42:34.006" v="44" actId="1076"/>
          <ac:spMkLst>
            <pc:docMk/>
            <pc:sldMk cId="1228892268" sldId="3106"/>
            <ac:spMk id="12" creationId="{EE2E1C8C-7FB9-2376-FBDB-3CF65CE60794}"/>
          </ac:spMkLst>
        </pc:spChg>
        <pc:picChg chg="mod">
          <ac:chgData name="Nylah Byrd" userId="S::nbyrd@ccaha.org::bcdc4178-c75b-4790-b503-e9f0ab4037e4" providerId="AD" clId="Web-{DEC3941C-6E5B-52DE-E928-87A8CD74569C}" dt="2023-09-20T17:44:38.900" v="65" actId="14100"/>
          <ac:picMkLst>
            <pc:docMk/>
            <pc:sldMk cId="1228892268" sldId="3106"/>
            <ac:picMk id="17" creationId="{A4812487-5A39-9FCE-42E1-7C730709C1AF}"/>
          </ac:picMkLst>
        </pc:picChg>
        <pc:picChg chg="mod">
          <ac:chgData name="Nylah Byrd" userId="S::nbyrd@ccaha.org::bcdc4178-c75b-4790-b503-e9f0ab4037e4" providerId="AD" clId="Web-{DEC3941C-6E5B-52DE-E928-87A8CD74569C}" dt="2023-09-20T17:44:52.587" v="69" actId="14100"/>
          <ac:picMkLst>
            <pc:docMk/>
            <pc:sldMk cId="1228892268" sldId="3106"/>
            <ac:picMk id="18" creationId="{B571DE43-F1CA-92BC-5F2A-A02035EB2375}"/>
          </ac:picMkLst>
        </pc:picChg>
      </pc:sldChg>
      <pc:sldChg chg="modSp">
        <pc:chgData name="Nylah Byrd" userId="S::nbyrd@ccaha.org::bcdc4178-c75b-4790-b503-e9f0ab4037e4" providerId="AD" clId="Web-{DEC3941C-6E5B-52DE-E928-87A8CD74569C}" dt="2023-09-20T17:19:20.408" v="41"/>
        <pc:sldMkLst>
          <pc:docMk/>
          <pc:sldMk cId="2384277934" sldId="3111"/>
        </pc:sldMkLst>
        <pc:graphicFrameChg chg="mod modGraphic">
          <ac:chgData name="Nylah Byrd" userId="S::nbyrd@ccaha.org::bcdc4178-c75b-4790-b503-e9f0ab4037e4" providerId="AD" clId="Web-{DEC3941C-6E5B-52DE-E928-87A8CD74569C}" dt="2023-09-20T17:19:20.408" v="41"/>
          <ac:graphicFrameMkLst>
            <pc:docMk/>
            <pc:sldMk cId="2384277934" sldId="3111"/>
            <ac:graphicFrameMk id="4" creationId="{5DC2E139-DD53-B844-7BCF-CDD4112F0EF6}"/>
          </ac:graphicFrameMkLst>
        </pc:graphicFrameChg>
      </pc:sldChg>
    </pc:docChg>
  </pc:docChgLst>
  <pc:docChgLst>
    <pc:chgData name="Greg Stuart" userId="S::gstuart@ccaha.org::a32c317e-e6cb-472a-89ea-844b6b5273e0" providerId="AD" clId="Web-{3DE948E0-9988-153D-4B36-2AF3402DC1DB}"/>
    <pc:docChg chg="modSld">
      <pc:chgData name="Greg Stuart" userId="S::gstuart@ccaha.org::a32c317e-e6cb-472a-89ea-844b6b5273e0" providerId="AD" clId="Web-{3DE948E0-9988-153D-4B36-2AF3402DC1DB}" dt="2023-08-18T14:10:26.596" v="3" actId="20577"/>
      <pc:docMkLst>
        <pc:docMk/>
      </pc:docMkLst>
      <pc:sldChg chg="modSp">
        <pc:chgData name="Greg Stuart" userId="S::gstuart@ccaha.org::a32c317e-e6cb-472a-89ea-844b6b5273e0" providerId="AD" clId="Web-{3DE948E0-9988-153D-4B36-2AF3402DC1DB}" dt="2023-08-18T14:10:26.596" v="3" actId="20577"/>
        <pc:sldMkLst>
          <pc:docMk/>
          <pc:sldMk cId="2281565479" sldId="259"/>
        </pc:sldMkLst>
        <pc:spChg chg="mod">
          <ac:chgData name="Greg Stuart" userId="S::gstuart@ccaha.org::a32c317e-e6cb-472a-89ea-844b6b5273e0" providerId="AD" clId="Web-{3DE948E0-9988-153D-4B36-2AF3402DC1DB}" dt="2023-08-18T14:10:26.596" v="3" actId="20577"/>
          <ac:spMkLst>
            <pc:docMk/>
            <pc:sldMk cId="2281565479" sldId="259"/>
            <ac:spMk id="2" creationId="{F9DFA2BD-02CF-D761-3886-AEEFAC0005BB}"/>
          </ac:spMkLst>
        </pc:spChg>
      </pc:sldChg>
      <pc:sldChg chg="modSp">
        <pc:chgData name="Greg Stuart" userId="S::gstuart@ccaha.org::a32c317e-e6cb-472a-89ea-844b6b5273e0" providerId="AD" clId="Web-{3DE948E0-9988-153D-4B36-2AF3402DC1DB}" dt="2023-08-18T14:10:20.612" v="1" actId="20577"/>
        <pc:sldMkLst>
          <pc:docMk/>
          <pc:sldMk cId="3337669689" sldId="261"/>
        </pc:sldMkLst>
        <pc:spChg chg="mod">
          <ac:chgData name="Greg Stuart" userId="S::gstuart@ccaha.org::a32c317e-e6cb-472a-89ea-844b6b5273e0" providerId="AD" clId="Web-{3DE948E0-9988-153D-4B36-2AF3402DC1DB}" dt="2023-08-18T14:10:20.612" v="1" actId="20577"/>
          <ac:spMkLst>
            <pc:docMk/>
            <pc:sldMk cId="3337669689" sldId="261"/>
            <ac:spMk id="2" creationId="{F9DFA2BD-02CF-D761-3886-AEEFAC0005BB}"/>
          </ac:spMkLst>
        </pc:spChg>
      </pc:sldChg>
    </pc:docChg>
  </pc:docChgLst>
  <pc:docChgLst>
    <pc:chgData name="Joanna Hurd" userId="d94f7c9a-bf24-483b-b607-9bf59fc03e3e" providerId="ADAL" clId="{85966BC9-AC67-4005-B2AF-77CDC8244B89}"/>
    <pc:docChg chg="custSel modSld">
      <pc:chgData name="Joanna Hurd" userId="d94f7c9a-bf24-483b-b607-9bf59fc03e3e" providerId="ADAL" clId="{85966BC9-AC67-4005-B2AF-77CDC8244B89}" dt="2023-09-20T18:58:02.062" v="85" actId="242"/>
      <pc:docMkLst>
        <pc:docMk/>
      </pc:docMkLst>
      <pc:sldChg chg="addSp delSp modSp mod">
        <pc:chgData name="Joanna Hurd" userId="d94f7c9a-bf24-483b-b607-9bf59fc03e3e" providerId="ADAL" clId="{85966BC9-AC67-4005-B2AF-77CDC8244B89}" dt="2023-09-20T18:58:02.062" v="85" actId="242"/>
        <pc:sldMkLst>
          <pc:docMk/>
          <pc:sldMk cId="2344472752" sldId="3113"/>
        </pc:sldMkLst>
        <pc:spChg chg="mod">
          <ac:chgData name="Joanna Hurd" userId="d94f7c9a-bf24-483b-b607-9bf59fc03e3e" providerId="ADAL" clId="{85966BC9-AC67-4005-B2AF-77CDC8244B89}" dt="2023-09-20T18:40:52.969" v="13" actId="20577"/>
          <ac:spMkLst>
            <pc:docMk/>
            <pc:sldMk cId="2344472752" sldId="3113"/>
            <ac:spMk id="2" creationId="{1C107E3E-F524-6D3A-1E0C-1310F329E4A5}"/>
          </ac:spMkLst>
        </pc:spChg>
        <pc:spChg chg="del mod">
          <ac:chgData name="Joanna Hurd" userId="d94f7c9a-bf24-483b-b607-9bf59fc03e3e" providerId="ADAL" clId="{85966BC9-AC67-4005-B2AF-77CDC8244B89}" dt="2023-09-20T18:52:36.626" v="55" actId="478"/>
          <ac:spMkLst>
            <pc:docMk/>
            <pc:sldMk cId="2344472752" sldId="3113"/>
            <ac:spMk id="4" creationId="{F14EBF3F-07DD-2DA3-BF7A-BCF365EE9A5B}"/>
          </ac:spMkLst>
        </pc:spChg>
        <pc:spChg chg="add del mod">
          <ac:chgData name="Joanna Hurd" userId="d94f7c9a-bf24-483b-b607-9bf59fc03e3e" providerId="ADAL" clId="{85966BC9-AC67-4005-B2AF-77CDC8244B89}" dt="2023-09-20T18:56:32.046" v="69" actId="478"/>
          <ac:spMkLst>
            <pc:docMk/>
            <pc:sldMk cId="2344472752" sldId="3113"/>
            <ac:spMk id="6" creationId="{C4EE2B50-1C82-4FE7-7EF4-6F3418783C12}"/>
          </ac:spMkLst>
        </pc:spChg>
        <pc:spChg chg="del">
          <ac:chgData name="Joanna Hurd" userId="d94f7c9a-bf24-483b-b607-9bf59fc03e3e" providerId="ADAL" clId="{85966BC9-AC67-4005-B2AF-77CDC8244B89}" dt="2023-09-20T18:42:04.360" v="19" actId="478"/>
          <ac:spMkLst>
            <pc:docMk/>
            <pc:sldMk cId="2344472752" sldId="3113"/>
            <ac:spMk id="8" creationId="{CD851B99-47DA-E888-A4E8-9725736089D3}"/>
          </ac:spMkLst>
        </pc:spChg>
        <pc:spChg chg="add del mod">
          <ac:chgData name="Joanna Hurd" userId="d94f7c9a-bf24-483b-b607-9bf59fc03e3e" providerId="ADAL" clId="{85966BC9-AC67-4005-B2AF-77CDC8244B89}" dt="2023-09-20T18:43:32.170" v="28" actId="931"/>
          <ac:spMkLst>
            <pc:docMk/>
            <pc:sldMk cId="2344472752" sldId="3113"/>
            <ac:spMk id="10" creationId="{12EEA7C6-C2B7-4A57-1FE6-16E2DFC49359}"/>
          </ac:spMkLst>
        </pc:spChg>
        <pc:spChg chg="add mod">
          <ac:chgData name="Joanna Hurd" userId="d94f7c9a-bf24-483b-b607-9bf59fc03e3e" providerId="ADAL" clId="{85966BC9-AC67-4005-B2AF-77CDC8244B89}" dt="2023-09-20T18:57:50.909" v="82" actId="242"/>
          <ac:spMkLst>
            <pc:docMk/>
            <pc:sldMk cId="2344472752" sldId="3113"/>
            <ac:spMk id="11" creationId="{F93CC737-D759-0A3D-F61C-967D793F0D9C}"/>
          </ac:spMkLst>
        </pc:spChg>
        <pc:spChg chg="add del mod">
          <ac:chgData name="Joanna Hurd" userId="d94f7c9a-bf24-483b-b607-9bf59fc03e3e" providerId="ADAL" clId="{85966BC9-AC67-4005-B2AF-77CDC8244B89}" dt="2023-09-20T18:43:44.963" v="30" actId="478"/>
          <ac:spMkLst>
            <pc:docMk/>
            <pc:sldMk cId="2344472752" sldId="3113"/>
            <ac:spMk id="14" creationId="{E9DFB983-3755-C424-DC94-6BB59D60BAFE}"/>
          </ac:spMkLst>
        </pc:spChg>
        <pc:spChg chg="add del mod">
          <ac:chgData name="Joanna Hurd" userId="d94f7c9a-bf24-483b-b607-9bf59fc03e3e" providerId="ADAL" clId="{85966BC9-AC67-4005-B2AF-77CDC8244B89}" dt="2023-09-20T18:45:45.952" v="31" actId="931"/>
          <ac:spMkLst>
            <pc:docMk/>
            <pc:sldMk cId="2344472752" sldId="3113"/>
            <ac:spMk id="16" creationId="{31D7F714-2778-748F-ED47-7A31B49AA8B3}"/>
          </ac:spMkLst>
        </pc:spChg>
        <pc:spChg chg="mod">
          <ac:chgData name="Joanna Hurd" userId="d94f7c9a-bf24-483b-b607-9bf59fc03e3e" providerId="ADAL" clId="{85966BC9-AC67-4005-B2AF-77CDC8244B89}" dt="2023-09-20T18:58:02.062" v="85" actId="242"/>
          <ac:spMkLst>
            <pc:docMk/>
            <pc:sldMk cId="2344472752" sldId="3113"/>
            <ac:spMk id="18" creationId="{A167AA15-575D-BD57-D1AE-AC10F9C71782}"/>
          </ac:spMkLst>
        </pc:spChg>
        <pc:spChg chg="mod">
          <ac:chgData name="Joanna Hurd" userId="d94f7c9a-bf24-483b-b607-9bf59fc03e3e" providerId="ADAL" clId="{85966BC9-AC67-4005-B2AF-77CDC8244B89}" dt="2023-09-20T18:57:43.102" v="79" actId="242"/>
          <ac:spMkLst>
            <pc:docMk/>
            <pc:sldMk cId="2344472752" sldId="3113"/>
            <ac:spMk id="19" creationId="{CA002F78-BE23-E7EE-652C-8AC0A9173F7D}"/>
          </ac:spMkLst>
        </pc:spChg>
        <pc:spChg chg="add del mod">
          <ac:chgData name="Joanna Hurd" userId="d94f7c9a-bf24-483b-b607-9bf59fc03e3e" providerId="ADAL" clId="{85966BC9-AC67-4005-B2AF-77CDC8244B89}" dt="2023-09-20T18:54:18.593" v="63" actId="478"/>
          <ac:spMkLst>
            <pc:docMk/>
            <pc:sldMk cId="2344472752" sldId="3113"/>
            <ac:spMk id="21" creationId="{86C89597-40B9-3412-F83C-EB4A62A4DBD1}"/>
          </ac:spMkLst>
        </pc:spChg>
        <pc:spChg chg="add del mod">
          <ac:chgData name="Joanna Hurd" userId="d94f7c9a-bf24-483b-b607-9bf59fc03e3e" providerId="ADAL" clId="{85966BC9-AC67-4005-B2AF-77CDC8244B89}" dt="2023-09-20T18:54:27.995" v="66" actId="478"/>
          <ac:spMkLst>
            <pc:docMk/>
            <pc:sldMk cId="2344472752" sldId="3113"/>
            <ac:spMk id="23" creationId="{56D6FC67-CBC9-5920-EEC6-B85B5551814A}"/>
          </ac:spMkLst>
        </pc:spChg>
        <pc:spChg chg="add del mod">
          <ac:chgData name="Joanna Hurd" userId="d94f7c9a-bf24-483b-b607-9bf59fc03e3e" providerId="ADAL" clId="{85966BC9-AC67-4005-B2AF-77CDC8244B89}" dt="2023-09-20T18:54:22.668" v="64"/>
          <ac:spMkLst>
            <pc:docMk/>
            <pc:sldMk cId="2344472752" sldId="3113"/>
            <ac:spMk id="25" creationId="{ED3BBCD2-3735-63B6-555B-35639B506632}"/>
          </ac:spMkLst>
        </pc:spChg>
        <pc:picChg chg="del mod modCrop">
          <ac:chgData name="Joanna Hurd" userId="d94f7c9a-bf24-483b-b607-9bf59fc03e3e" providerId="ADAL" clId="{85966BC9-AC67-4005-B2AF-77CDC8244B89}" dt="2023-09-20T18:52:36.626" v="55" actId="478"/>
          <ac:picMkLst>
            <pc:docMk/>
            <pc:sldMk cId="2344472752" sldId="3113"/>
            <ac:picMk id="3" creationId="{0C1A54E3-2ED0-A855-1218-E1B0E21C7970}"/>
          </ac:picMkLst>
        </pc:picChg>
        <pc:picChg chg="add del mod">
          <ac:chgData name="Joanna Hurd" userId="d94f7c9a-bf24-483b-b607-9bf59fc03e3e" providerId="ADAL" clId="{85966BC9-AC67-4005-B2AF-77CDC8244B89}" dt="2023-09-20T18:56:32.046" v="69" actId="478"/>
          <ac:picMkLst>
            <pc:docMk/>
            <pc:sldMk cId="2344472752" sldId="3113"/>
            <ac:picMk id="5" creationId="{43EE435B-B69E-C653-B5AE-796914ABB63D}"/>
          </ac:picMkLst>
        </pc:picChg>
        <pc:picChg chg="del">
          <ac:chgData name="Joanna Hurd" userId="d94f7c9a-bf24-483b-b607-9bf59fc03e3e" providerId="ADAL" clId="{85966BC9-AC67-4005-B2AF-77CDC8244B89}" dt="2023-09-20T18:41:22.042" v="16" actId="478"/>
          <ac:picMkLst>
            <pc:docMk/>
            <pc:sldMk cId="2344472752" sldId="3113"/>
            <ac:picMk id="7" creationId="{2788580E-64B9-431C-6678-F2F28722E94D}"/>
          </ac:picMkLst>
        </pc:picChg>
        <pc:picChg chg="add del mod">
          <ac:chgData name="Joanna Hurd" userId="d94f7c9a-bf24-483b-b607-9bf59fc03e3e" providerId="ADAL" clId="{85966BC9-AC67-4005-B2AF-77CDC8244B89}" dt="2023-09-20T18:43:44.963" v="30" actId="478"/>
          <ac:picMkLst>
            <pc:docMk/>
            <pc:sldMk cId="2344472752" sldId="3113"/>
            <ac:picMk id="13" creationId="{B46C5CB5-9AA0-02F4-34D0-9052FA343B0B}"/>
          </ac:picMkLst>
        </pc:picChg>
        <pc:picChg chg="add del mod modCrop">
          <ac:chgData name="Joanna Hurd" userId="d94f7c9a-bf24-483b-b607-9bf59fc03e3e" providerId="ADAL" clId="{85966BC9-AC67-4005-B2AF-77CDC8244B89}" dt="2023-09-20T18:54:18.593" v="63" actId="478"/>
          <ac:picMkLst>
            <pc:docMk/>
            <pc:sldMk cId="2344472752" sldId="3113"/>
            <ac:picMk id="20" creationId="{41D30A46-C3E4-50C7-F77C-21CC61465588}"/>
          </ac:picMkLst>
        </pc:picChg>
        <pc:picChg chg="add mod">
          <ac:chgData name="Joanna Hurd" userId="d94f7c9a-bf24-483b-b607-9bf59fc03e3e" providerId="ADAL" clId="{85966BC9-AC67-4005-B2AF-77CDC8244B89}" dt="2023-09-20T18:57:03.539" v="73" actId="14100"/>
          <ac:picMkLst>
            <pc:docMk/>
            <pc:sldMk cId="2344472752" sldId="3113"/>
            <ac:picMk id="1026" creationId="{33BEEE21-1552-543F-5E95-5844157D6CA2}"/>
          </ac:picMkLst>
        </pc:picChg>
        <pc:picChg chg="add mod">
          <ac:chgData name="Joanna Hurd" userId="d94f7c9a-bf24-483b-b607-9bf59fc03e3e" providerId="ADAL" clId="{85966BC9-AC67-4005-B2AF-77CDC8244B89}" dt="2023-09-20T18:54:42.995" v="68" actId="1076"/>
          <ac:picMkLst>
            <pc:docMk/>
            <pc:sldMk cId="2344472752" sldId="3113"/>
            <ac:picMk id="1028" creationId="{681632B3-6850-3F20-59E5-8F4E246EFDD4}"/>
          </ac:picMkLst>
        </pc:picChg>
        <pc:picChg chg="add mod">
          <ac:chgData name="Joanna Hurd" userId="d94f7c9a-bf24-483b-b607-9bf59fc03e3e" providerId="ADAL" clId="{85966BC9-AC67-4005-B2AF-77CDC8244B89}" dt="2023-09-20T18:57:14.083" v="74" actId="14100"/>
          <ac:picMkLst>
            <pc:docMk/>
            <pc:sldMk cId="2344472752" sldId="3113"/>
            <ac:picMk id="1030" creationId="{5472F28E-1EA8-7610-16BA-CC783FDE575A}"/>
          </ac:picMkLst>
        </pc:picChg>
      </pc:sldChg>
    </pc:docChg>
  </pc:docChgLst>
  <pc:docChgLst>
    <pc:chgData name="Nylah Byrd" userId="S::nbyrd@ccaha.org::bcdc4178-c75b-4790-b503-e9f0ab4037e4" providerId="AD" clId="Web-{50CA4A2F-53C5-9BA9-F628-4D92D7D6577D}"/>
    <pc:docChg chg="modSld">
      <pc:chgData name="Nylah Byrd" userId="S::nbyrd@ccaha.org::bcdc4178-c75b-4790-b503-e9f0ab4037e4" providerId="AD" clId="Web-{50CA4A2F-53C5-9BA9-F628-4D92D7D6577D}" dt="2023-09-20T17:49:30.789" v="56" actId="1076"/>
      <pc:docMkLst>
        <pc:docMk/>
      </pc:docMkLst>
      <pc:sldChg chg="modSp">
        <pc:chgData name="Nylah Byrd" userId="S::nbyrd@ccaha.org::bcdc4178-c75b-4790-b503-e9f0ab4037e4" providerId="AD" clId="Web-{50CA4A2F-53C5-9BA9-F628-4D92D7D6577D}" dt="2023-09-20T17:48:06.676" v="35" actId="1076"/>
        <pc:sldMkLst>
          <pc:docMk/>
          <pc:sldMk cId="1228892268" sldId="3106"/>
        </pc:sldMkLst>
        <pc:spChg chg="mod">
          <ac:chgData name="Nylah Byrd" userId="S::nbyrd@ccaha.org::bcdc4178-c75b-4790-b503-e9f0ab4037e4" providerId="AD" clId="Web-{50CA4A2F-53C5-9BA9-F628-4D92D7D6577D}" dt="2023-09-20T17:47:42.332" v="29" actId="14100"/>
          <ac:spMkLst>
            <pc:docMk/>
            <pc:sldMk cId="1228892268" sldId="3106"/>
            <ac:spMk id="3" creationId="{E0E32B43-B521-8F3E-C9F9-5EE06C419156}"/>
          </ac:spMkLst>
        </pc:spChg>
        <pc:spChg chg="mod">
          <ac:chgData name="Nylah Byrd" userId="S::nbyrd@ccaha.org::bcdc4178-c75b-4790-b503-e9f0ab4037e4" providerId="AD" clId="Web-{50CA4A2F-53C5-9BA9-F628-4D92D7D6577D}" dt="2023-09-20T17:47:36.722" v="27" actId="14100"/>
          <ac:spMkLst>
            <pc:docMk/>
            <pc:sldMk cId="1228892268" sldId="3106"/>
            <ac:spMk id="4" creationId="{30CBB7CE-67CB-B57E-0164-4FCC4DD7B4D7}"/>
          </ac:spMkLst>
        </pc:spChg>
        <pc:spChg chg="mod">
          <ac:chgData name="Nylah Byrd" userId="S::nbyrd@ccaha.org::bcdc4178-c75b-4790-b503-e9f0ab4037e4" providerId="AD" clId="Web-{50CA4A2F-53C5-9BA9-F628-4D92D7D6577D}" dt="2023-09-20T17:48:06.598" v="32" actId="1076"/>
          <ac:spMkLst>
            <pc:docMk/>
            <pc:sldMk cId="1228892268" sldId="3106"/>
            <ac:spMk id="5" creationId="{56D0A9C5-485D-0AE9-96DA-43AA244C45EF}"/>
          </ac:spMkLst>
        </pc:spChg>
        <pc:spChg chg="mod">
          <ac:chgData name="Nylah Byrd" userId="S::nbyrd@ccaha.org::bcdc4178-c75b-4790-b503-e9f0ab4037e4" providerId="AD" clId="Web-{50CA4A2F-53C5-9BA9-F628-4D92D7D6577D}" dt="2023-09-20T17:48:06.645" v="34" actId="1076"/>
          <ac:spMkLst>
            <pc:docMk/>
            <pc:sldMk cId="1228892268" sldId="3106"/>
            <ac:spMk id="10" creationId="{D4FD6E19-3709-8765-EEE3-F54458778EB3}"/>
          </ac:spMkLst>
        </pc:spChg>
        <pc:spChg chg="mod">
          <ac:chgData name="Nylah Byrd" userId="S::nbyrd@ccaha.org::bcdc4178-c75b-4790-b503-e9f0ab4037e4" providerId="AD" clId="Web-{50CA4A2F-53C5-9BA9-F628-4D92D7D6577D}" dt="2023-09-20T17:47:03.330" v="20" actId="1076"/>
          <ac:spMkLst>
            <pc:docMk/>
            <pc:sldMk cId="1228892268" sldId="3106"/>
            <ac:spMk id="12" creationId="{EE2E1C8C-7FB9-2376-FBDB-3CF65CE60794}"/>
          </ac:spMkLst>
        </pc:spChg>
        <pc:picChg chg="mod">
          <ac:chgData name="Nylah Byrd" userId="S::nbyrd@ccaha.org::bcdc4178-c75b-4790-b503-e9f0ab4037e4" providerId="AD" clId="Web-{50CA4A2F-53C5-9BA9-F628-4D92D7D6577D}" dt="2023-09-20T17:48:06.676" v="35" actId="1076"/>
          <ac:picMkLst>
            <pc:docMk/>
            <pc:sldMk cId="1228892268" sldId="3106"/>
            <ac:picMk id="17" creationId="{A4812487-5A39-9FCE-42E1-7C730709C1AF}"/>
          </ac:picMkLst>
        </pc:picChg>
        <pc:picChg chg="mod">
          <ac:chgData name="Nylah Byrd" userId="S::nbyrd@ccaha.org::bcdc4178-c75b-4790-b503-e9f0ab4037e4" providerId="AD" clId="Web-{50CA4A2F-53C5-9BA9-F628-4D92D7D6577D}" dt="2023-09-20T17:48:06.629" v="33" actId="1076"/>
          <ac:picMkLst>
            <pc:docMk/>
            <pc:sldMk cId="1228892268" sldId="3106"/>
            <ac:picMk id="18" creationId="{B571DE43-F1CA-92BC-5F2A-A02035EB2375}"/>
          </ac:picMkLst>
        </pc:picChg>
      </pc:sldChg>
      <pc:sldChg chg="addSp delSp modSp">
        <pc:chgData name="Nylah Byrd" userId="S::nbyrd@ccaha.org::bcdc4178-c75b-4790-b503-e9f0ab4037e4" providerId="AD" clId="Web-{50CA4A2F-53C5-9BA9-F628-4D92D7D6577D}" dt="2023-09-20T17:49:30.789" v="56" actId="1076"/>
        <pc:sldMkLst>
          <pc:docMk/>
          <pc:sldMk cId="2230413382" sldId="3107"/>
        </pc:sldMkLst>
        <pc:spChg chg="mod">
          <ac:chgData name="Nylah Byrd" userId="S::nbyrd@ccaha.org::bcdc4178-c75b-4790-b503-e9f0ab4037e4" providerId="AD" clId="Web-{50CA4A2F-53C5-9BA9-F628-4D92D7D6577D}" dt="2023-09-20T17:45:36.545" v="4" actId="1076"/>
          <ac:spMkLst>
            <pc:docMk/>
            <pc:sldMk cId="2230413382" sldId="3107"/>
            <ac:spMk id="2" creationId="{CED20A1A-0C8B-7BF0-AE68-A0374A884105}"/>
          </ac:spMkLst>
        </pc:spChg>
        <pc:spChg chg="add del mod">
          <ac:chgData name="Nylah Byrd" userId="S::nbyrd@ccaha.org::bcdc4178-c75b-4790-b503-e9f0ab4037e4" providerId="AD" clId="Web-{50CA4A2F-53C5-9BA9-F628-4D92D7D6577D}" dt="2023-09-20T17:48:25.083" v="40"/>
          <ac:spMkLst>
            <pc:docMk/>
            <pc:sldMk cId="2230413382" sldId="3107"/>
            <ac:spMk id="4" creationId="{B6666C2F-7E74-1A8A-BE86-BAED3021731B}"/>
          </ac:spMkLst>
        </pc:spChg>
        <pc:spChg chg="del mod">
          <ac:chgData name="Nylah Byrd" userId="S::nbyrd@ccaha.org::bcdc4178-c75b-4790-b503-e9f0ab4037e4" providerId="AD" clId="Web-{50CA4A2F-53C5-9BA9-F628-4D92D7D6577D}" dt="2023-09-20T17:48:16.661" v="37"/>
          <ac:spMkLst>
            <pc:docMk/>
            <pc:sldMk cId="2230413382" sldId="3107"/>
            <ac:spMk id="5" creationId="{56D0A9C5-485D-0AE9-96DA-43AA244C45EF}"/>
          </ac:spMkLst>
        </pc:spChg>
        <pc:spChg chg="add del mod">
          <ac:chgData name="Nylah Byrd" userId="S::nbyrd@ccaha.org::bcdc4178-c75b-4790-b503-e9f0ab4037e4" providerId="AD" clId="Web-{50CA4A2F-53C5-9BA9-F628-4D92D7D6577D}" dt="2023-09-20T17:48:27.208" v="41"/>
          <ac:spMkLst>
            <pc:docMk/>
            <pc:sldMk cId="2230413382" sldId="3107"/>
            <ac:spMk id="7" creationId="{D66C4FEF-537D-9C00-E0CA-4244755AE783}"/>
          </ac:spMkLst>
        </pc:spChg>
        <pc:spChg chg="add">
          <ac:chgData name="Nylah Byrd" userId="S::nbyrd@ccaha.org::bcdc4178-c75b-4790-b503-e9f0ab4037e4" providerId="AD" clId="Web-{50CA4A2F-53C5-9BA9-F628-4D92D7D6577D}" dt="2023-09-20T17:48:22.349" v="38"/>
          <ac:spMkLst>
            <pc:docMk/>
            <pc:sldMk cId="2230413382" sldId="3107"/>
            <ac:spMk id="9" creationId="{7842E378-E9A4-A767-8C66-329171D0A0B2}"/>
          </ac:spMkLst>
        </pc:spChg>
        <pc:spChg chg="del mod">
          <ac:chgData name="Nylah Byrd" userId="S::nbyrd@ccaha.org::bcdc4178-c75b-4790-b503-e9f0ab4037e4" providerId="AD" clId="Web-{50CA4A2F-53C5-9BA9-F628-4D92D7D6577D}" dt="2023-09-20T17:48:14.489" v="36"/>
          <ac:spMkLst>
            <pc:docMk/>
            <pc:sldMk cId="2230413382" sldId="3107"/>
            <ac:spMk id="10" creationId="{D4FD6E19-3709-8765-EEE3-F54458778EB3}"/>
          </ac:spMkLst>
        </pc:spChg>
        <pc:spChg chg="mod">
          <ac:chgData name="Nylah Byrd" userId="S::nbyrd@ccaha.org::bcdc4178-c75b-4790-b503-e9f0ab4037e4" providerId="AD" clId="Web-{50CA4A2F-53C5-9BA9-F628-4D92D7D6577D}" dt="2023-09-20T17:47:07.862" v="21" actId="1076"/>
          <ac:spMkLst>
            <pc:docMk/>
            <pc:sldMk cId="2230413382" sldId="3107"/>
            <ac:spMk id="12" creationId="{EE2E1C8C-7FB9-2376-FBDB-3CF65CE60794}"/>
          </ac:spMkLst>
        </pc:spChg>
        <pc:spChg chg="add">
          <ac:chgData name="Nylah Byrd" userId="S::nbyrd@ccaha.org::bcdc4178-c75b-4790-b503-e9f0ab4037e4" providerId="AD" clId="Web-{50CA4A2F-53C5-9BA9-F628-4D92D7D6577D}" dt="2023-09-20T17:48:22.364" v="39"/>
          <ac:spMkLst>
            <pc:docMk/>
            <pc:sldMk cId="2230413382" sldId="3107"/>
            <ac:spMk id="13" creationId="{C4FC6B8E-F1E3-EAFD-EA20-C6CCA020D393}"/>
          </ac:spMkLst>
        </pc:spChg>
        <pc:spChg chg="mod">
          <ac:chgData name="Nylah Byrd" userId="S::nbyrd@ccaha.org::bcdc4178-c75b-4790-b503-e9f0ab4037e4" providerId="AD" clId="Web-{50CA4A2F-53C5-9BA9-F628-4D92D7D6577D}" dt="2023-09-20T17:49:30.789" v="56" actId="1076"/>
          <ac:spMkLst>
            <pc:docMk/>
            <pc:sldMk cId="2230413382" sldId="3107"/>
            <ac:spMk id="20" creationId="{5291CA32-39FE-7C9C-E661-212908369EB5}"/>
          </ac:spMkLst>
        </pc:spChg>
        <pc:spChg chg="mod">
          <ac:chgData name="Nylah Byrd" userId="S::nbyrd@ccaha.org::bcdc4178-c75b-4790-b503-e9f0ab4037e4" providerId="AD" clId="Web-{50CA4A2F-53C5-9BA9-F628-4D92D7D6577D}" dt="2023-09-20T17:49:11.819" v="53" actId="1076"/>
          <ac:spMkLst>
            <pc:docMk/>
            <pc:sldMk cId="2230413382" sldId="3107"/>
            <ac:spMk id="22" creationId="{5E8753EA-C0E6-56DC-C154-89D7EC76A973}"/>
          </ac:spMkLst>
        </pc:spChg>
        <pc:picChg chg="mod">
          <ac:chgData name="Nylah Byrd" userId="S::nbyrd@ccaha.org::bcdc4178-c75b-4790-b503-e9f0ab4037e4" providerId="AD" clId="Web-{50CA4A2F-53C5-9BA9-F628-4D92D7D6577D}" dt="2023-09-20T17:49:25.273" v="54" actId="14100"/>
          <ac:picMkLst>
            <pc:docMk/>
            <pc:sldMk cId="2230413382" sldId="3107"/>
            <ac:picMk id="14" creationId="{943A1DF9-627E-048B-5DC2-74943F52AFC8}"/>
          </ac:picMkLst>
        </pc:picChg>
        <pc:picChg chg="mod">
          <ac:chgData name="Nylah Byrd" userId="S::nbyrd@ccaha.org::bcdc4178-c75b-4790-b503-e9f0ab4037e4" providerId="AD" clId="Web-{50CA4A2F-53C5-9BA9-F628-4D92D7D6577D}" dt="2023-09-20T17:49:28.461" v="55" actId="14100"/>
          <ac:picMkLst>
            <pc:docMk/>
            <pc:sldMk cId="2230413382" sldId="3107"/>
            <ac:picMk id="15" creationId="{B2084397-1C6C-2765-090F-E9CCC82DECFE}"/>
          </ac:picMkLst>
        </pc:picChg>
      </pc:sldChg>
    </pc:docChg>
  </pc:docChgLst>
  <pc:docChgLst>
    <pc:chgData name="Joanna Hurd" userId="d94f7c9a-bf24-483b-b607-9bf59fc03e3e" providerId="ADAL" clId="{7B97D38A-0465-47A4-B8E1-D4AED4E5E65D}"/>
    <pc:docChg chg="undo custSel modSld">
      <pc:chgData name="Joanna Hurd" userId="d94f7c9a-bf24-483b-b607-9bf59fc03e3e" providerId="ADAL" clId="{7B97D38A-0465-47A4-B8E1-D4AED4E5E65D}" dt="2023-09-20T18:00:27.940" v="23" actId="122"/>
      <pc:docMkLst>
        <pc:docMk/>
      </pc:docMkLst>
      <pc:sldChg chg="addSp delSp modSp mod modClrScheme chgLayout">
        <pc:chgData name="Joanna Hurd" userId="d94f7c9a-bf24-483b-b607-9bf59fc03e3e" providerId="ADAL" clId="{7B97D38A-0465-47A4-B8E1-D4AED4E5E65D}" dt="2023-09-20T18:00:27.940" v="23" actId="122"/>
        <pc:sldMkLst>
          <pc:docMk/>
          <pc:sldMk cId="2344472752" sldId="3113"/>
        </pc:sldMkLst>
        <pc:spChg chg="mod ord">
          <ac:chgData name="Joanna Hurd" userId="d94f7c9a-bf24-483b-b607-9bf59fc03e3e" providerId="ADAL" clId="{7B97D38A-0465-47A4-B8E1-D4AED4E5E65D}" dt="2023-09-20T18:00:20.273" v="14" actId="20577"/>
          <ac:spMkLst>
            <pc:docMk/>
            <pc:sldMk cId="2344472752" sldId="3113"/>
            <ac:spMk id="2" creationId="{1C107E3E-F524-6D3A-1E0C-1310F329E4A5}"/>
          </ac:spMkLst>
        </pc:spChg>
        <pc:spChg chg="add del mod ord">
          <ac:chgData name="Joanna Hurd" userId="d94f7c9a-bf24-483b-b607-9bf59fc03e3e" providerId="ADAL" clId="{7B97D38A-0465-47A4-B8E1-D4AED4E5E65D}" dt="2023-09-20T17:59:55.067" v="1" actId="931"/>
          <ac:spMkLst>
            <pc:docMk/>
            <pc:sldMk cId="2344472752" sldId="3113"/>
            <ac:spMk id="3" creationId="{282E899F-D75C-66E6-7233-D2E3FF02D2EE}"/>
          </ac:spMkLst>
        </pc:spChg>
        <pc:spChg chg="add del mod ord">
          <ac:chgData name="Joanna Hurd" userId="d94f7c9a-bf24-483b-b607-9bf59fc03e3e" providerId="ADAL" clId="{7B97D38A-0465-47A4-B8E1-D4AED4E5E65D}" dt="2023-09-20T17:59:55.067" v="1" actId="931"/>
          <ac:spMkLst>
            <pc:docMk/>
            <pc:sldMk cId="2344472752" sldId="3113"/>
            <ac:spMk id="4" creationId="{66576128-9C25-347D-CB29-73E399314972}"/>
          </ac:spMkLst>
        </pc:spChg>
        <pc:spChg chg="del mod ord">
          <ac:chgData name="Joanna Hurd" userId="d94f7c9a-bf24-483b-b607-9bf59fc03e3e" providerId="ADAL" clId="{7B97D38A-0465-47A4-B8E1-D4AED4E5E65D}" dt="2023-09-20T17:54:20.055" v="0" actId="700"/>
          <ac:spMkLst>
            <pc:docMk/>
            <pc:sldMk cId="2344472752" sldId="3113"/>
            <ac:spMk id="6" creationId="{87DEDE54-9D85-3036-9582-0A3424065642}"/>
          </ac:spMkLst>
        </pc:spChg>
        <pc:spChg chg="add del mod">
          <ac:chgData name="Joanna Hurd" userId="d94f7c9a-bf24-483b-b607-9bf59fc03e3e" providerId="ADAL" clId="{7B97D38A-0465-47A4-B8E1-D4AED4E5E65D}" dt="2023-09-20T17:59:59.616" v="3" actId="478"/>
          <ac:spMkLst>
            <pc:docMk/>
            <pc:sldMk cId="2344472752" sldId="3113"/>
            <ac:spMk id="8" creationId="{CD851B99-47DA-E888-A4E8-9725736089D3}"/>
          </ac:spMkLst>
        </pc:spChg>
        <pc:spChg chg="add del mod">
          <ac:chgData name="Joanna Hurd" userId="d94f7c9a-bf24-483b-b607-9bf59fc03e3e" providerId="ADAL" clId="{7B97D38A-0465-47A4-B8E1-D4AED4E5E65D}" dt="2023-09-20T18:00:02.570" v="4" actId="478"/>
          <ac:spMkLst>
            <pc:docMk/>
            <pc:sldMk cId="2344472752" sldId="3113"/>
            <ac:spMk id="11" creationId="{E002B3A5-146B-6101-D9D0-D5831650F4F0}"/>
          </ac:spMkLst>
        </pc:spChg>
        <pc:spChg chg="add del mod">
          <ac:chgData name="Joanna Hurd" userId="d94f7c9a-bf24-483b-b607-9bf59fc03e3e" providerId="ADAL" clId="{7B97D38A-0465-47A4-B8E1-D4AED4E5E65D}" dt="2023-09-20T17:59:59.616" v="3" actId="478"/>
          <ac:spMkLst>
            <pc:docMk/>
            <pc:sldMk cId="2344472752" sldId="3113"/>
            <ac:spMk id="13" creationId="{35D9AA7B-C957-7861-082D-1AA0C22C4E84}"/>
          </ac:spMkLst>
        </pc:spChg>
        <pc:spChg chg="add del mod">
          <ac:chgData name="Joanna Hurd" userId="d94f7c9a-bf24-483b-b607-9bf59fc03e3e" providerId="ADAL" clId="{7B97D38A-0465-47A4-B8E1-D4AED4E5E65D}" dt="2023-09-20T17:59:59.616" v="3" actId="478"/>
          <ac:spMkLst>
            <pc:docMk/>
            <pc:sldMk cId="2344472752" sldId="3113"/>
            <ac:spMk id="15" creationId="{5A8990B0-26F6-0976-0365-3033E696FD3B}"/>
          </ac:spMkLst>
        </pc:spChg>
        <pc:spChg chg="add del mod ord">
          <ac:chgData name="Joanna Hurd" userId="d94f7c9a-bf24-483b-b607-9bf59fc03e3e" providerId="ADAL" clId="{7B97D38A-0465-47A4-B8E1-D4AED4E5E65D}" dt="2023-09-20T18:00:09.474" v="5" actId="700"/>
          <ac:spMkLst>
            <pc:docMk/>
            <pc:sldMk cId="2344472752" sldId="3113"/>
            <ac:spMk id="17" creationId="{983DB15E-4034-3DEC-DE0E-044E6A6488A5}"/>
          </ac:spMkLst>
        </pc:spChg>
        <pc:spChg chg="add mod ord">
          <ac:chgData name="Joanna Hurd" userId="d94f7c9a-bf24-483b-b607-9bf59fc03e3e" providerId="ADAL" clId="{7B97D38A-0465-47A4-B8E1-D4AED4E5E65D}" dt="2023-09-20T18:00:24.229" v="15" actId="122"/>
          <ac:spMkLst>
            <pc:docMk/>
            <pc:sldMk cId="2344472752" sldId="3113"/>
            <ac:spMk id="18" creationId="{A167AA15-575D-BD57-D1AE-AC10F9C71782}"/>
          </ac:spMkLst>
        </pc:spChg>
        <pc:spChg chg="add mod ord">
          <ac:chgData name="Joanna Hurd" userId="d94f7c9a-bf24-483b-b607-9bf59fc03e3e" providerId="ADAL" clId="{7B97D38A-0465-47A4-B8E1-D4AED4E5E65D}" dt="2023-09-20T18:00:27.940" v="23" actId="122"/>
          <ac:spMkLst>
            <pc:docMk/>
            <pc:sldMk cId="2344472752" sldId="3113"/>
            <ac:spMk id="19" creationId="{CA002F78-BE23-E7EE-652C-8AC0A9173F7D}"/>
          </ac:spMkLst>
        </pc:spChg>
        <pc:spChg chg="add mod ord">
          <ac:chgData name="Joanna Hurd" userId="d94f7c9a-bf24-483b-b607-9bf59fc03e3e" providerId="ADAL" clId="{7B97D38A-0465-47A4-B8E1-D4AED4E5E65D}" dt="2023-09-20T18:00:09.474" v="5" actId="700"/>
          <ac:spMkLst>
            <pc:docMk/>
            <pc:sldMk cId="2344472752" sldId="3113"/>
            <ac:spMk id="20" creationId="{8A41DB8E-0A7A-0071-D23A-7575BA22949B}"/>
          </ac:spMkLst>
        </pc:spChg>
        <pc:picChg chg="add del mod ord">
          <ac:chgData name="Joanna Hurd" userId="d94f7c9a-bf24-483b-b607-9bf59fc03e3e" providerId="ADAL" clId="{7B97D38A-0465-47A4-B8E1-D4AED4E5E65D}" dt="2023-09-20T18:00:09.474" v="5" actId="700"/>
          <ac:picMkLst>
            <pc:docMk/>
            <pc:sldMk cId="2344472752" sldId="3113"/>
            <ac:picMk id="7" creationId="{2788580E-64B9-431C-6678-F2F28722E94D}"/>
          </ac:picMkLst>
        </pc:picChg>
        <pc:picChg chg="add del mod">
          <ac:chgData name="Joanna Hurd" userId="d94f7c9a-bf24-483b-b607-9bf59fc03e3e" providerId="ADAL" clId="{7B97D38A-0465-47A4-B8E1-D4AED4E5E65D}" dt="2023-09-20T18:00:02.570" v="4" actId="478"/>
          <ac:picMkLst>
            <pc:docMk/>
            <pc:sldMk cId="2344472752" sldId="3113"/>
            <ac:picMk id="10" creationId="{03CC74E6-F0B6-E8DD-83EE-7CE92F53FB2E}"/>
          </ac:picMkLst>
        </pc:picChg>
      </pc:sldChg>
    </pc:docChg>
  </pc:docChgLst>
  <pc:docChgLst>
    <pc:chgData name="Nylah Byrd" userId="S::nbyrd@ccaha.org::bcdc4178-c75b-4790-b503-e9f0ab4037e4" providerId="AD" clId="Web-{0D702261-934C-7B82-3192-0E1DC24F6C52}"/>
    <pc:docChg chg="modSld">
      <pc:chgData name="Nylah Byrd" userId="S::nbyrd@ccaha.org::bcdc4178-c75b-4790-b503-e9f0ab4037e4" providerId="AD" clId="Web-{0D702261-934C-7B82-3192-0E1DC24F6C52}" dt="2023-08-28T19:26:13.253" v="1663"/>
      <pc:docMkLst>
        <pc:docMk/>
      </pc:docMkLst>
      <pc:sldChg chg="modNotes">
        <pc:chgData name="Nylah Byrd" userId="S::nbyrd@ccaha.org::bcdc4178-c75b-4790-b503-e9f0ab4037e4" providerId="AD" clId="Web-{0D702261-934C-7B82-3192-0E1DC24F6C52}" dt="2023-08-28T19:26:13.253" v="1663"/>
        <pc:sldMkLst>
          <pc:docMk/>
          <pc:sldMk cId="1359400211" sldId="260"/>
        </pc:sldMkLst>
      </pc:sldChg>
      <pc:sldChg chg="modNotes">
        <pc:chgData name="Nylah Byrd" userId="S::nbyrd@ccaha.org::bcdc4178-c75b-4790-b503-e9f0ab4037e4" providerId="AD" clId="Web-{0D702261-934C-7B82-3192-0E1DC24F6C52}" dt="2023-08-28T19:24:49.235" v="1658"/>
        <pc:sldMkLst>
          <pc:docMk/>
          <pc:sldMk cId="164875357" sldId="262"/>
        </pc:sldMkLst>
      </pc:sldChg>
      <pc:sldChg chg="modNotes">
        <pc:chgData name="Nylah Byrd" userId="S::nbyrd@ccaha.org::bcdc4178-c75b-4790-b503-e9f0ab4037e4" providerId="AD" clId="Web-{0D702261-934C-7B82-3192-0E1DC24F6C52}" dt="2023-08-28T15:10:33.655" v="946"/>
        <pc:sldMkLst>
          <pc:docMk/>
          <pc:sldMk cId="1403113579" sldId="269"/>
        </pc:sldMkLst>
      </pc:sldChg>
      <pc:sldChg chg="modNotes">
        <pc:chgData name="Nylah Byrd" userId="S::nbyrd@ccaha.org::bcdc4178-c75b-4790-b503-e9f0ab4037e4" providerId="AD" clId="Web-{0D702261-934C-7B82-3192-0E1DC24F6C52}" dt="2023-08-28T15:00:35.994" v="405"/>
        <pc:sldMkLst>
          <pc:docMk/>
          <pc:sldMk cId="3255712050" sldId="270"/>
        </pc:sldMkLst>
      </pc:sldChg>
      <pc:sldChg chg="modNotes">
        <pc:chgData name="Nylah Byrd" userId="S::nbyrd@ccaha.org::bcdc4178-c75b-4790-b503-e9f0ab4037e4" providerId="AD" clId="Web-{0D702261-934C-7B82-3192-0E1DC24F6C52}" dt="2023-08-28T15:05:08.245" v="551"/>
        <pc:sldMkLst>
          <pc:docMk/>
          <pc:sldMk cId="2973136188" sldId="271"/>
        </pc:sldMkLst>
      </pc:sldChg>
      <pc:sldChg chg="modNotes">
        <pc:chgData name="Nylah Byrd" userId="S::nbyrd@ccaha.org::bcdc4178-c75b-4790-b503-e9f0ab4037e4" providerId="AD" clId="Web-{0D702261-934C-7B82-3192-0E1DC24F6C52}" dt="2023-08-28T15:05:05.667" v="550"/>
        <pc:sldMkLst>
          <pc:docMk/>
          <pc:sldMk cId="1190622649" sldId="272"/>
        </pc:sldMkLst>
      </pc:sldChg>
      <pc:sldChg chg="modNotes">
        <pc:chgData name="Nylah Byrd" userId="S::nbyrd@ccaha.org::bcdc4178-c75b-4790-b503-e9f0ab4037e4" providerId="AD" clId="Web-{0D702261-934C-7B82-3192-0E1DC24F6C52}" dt="2023-08-28T15:16:13.300" v="1301"/>
        <pc:sldMkLst>
          <pc:docMk/>
          <pc:sldMk cId="3255721140" sldId="282"/>
        </pc:sldMkLst>
      </pc:sldChg>
      <pc:sldChg chg="delSp modNotes">
        <pc:chgData name="Nylah Byrd" userId="S::nbyrd@ccaha.org::bcdc4178-c75b-4790-b503-e9f0ab4037e4" providerId="AD" clId="Web-{0D702261-934C-7B82-3192-0E1DC24F6C52}" dt="2023-08-28T15:19:07.263" v="1557"/>
        <pc:sldMkLst>
          <pc:docMk/>
          <pc:sldMk cId="1228892268" sldId="3106"/>
        </pc:sldMkLst>
        <pc:spChg chg="del">
          <ac:chgData name="Nylah Byrd" userId="S::nbyrd@ccaha.org::bcdc4178-c75b-4790-b503-e9f0ab4037e4" providerId="AD" clId="Web-{0D702261-934C-7B82-3192-0E1DC24F6C52}" dt="2023-08-28T15:17:52.212" v="1402"/>
          <ac:spMkLst>
            <pc:docMk/>
            <pc:sldMk cId="1228892268" sldId="3106"/>
            <ac:spMk id="6" creationId="{D1E6BC6E-F02E-DEC8-1308-FBEF553214BE}"/>
          </ac:spMkLst>
        </pc:spChg>
      </pc:sldChg>
      <pc:sldChg chg="modNotes">
        <pc:chgData name="Nylah Byrd" userId="S::nbyrd@ccaha.org::bcdc4178-c75b-4790-b503-e9f0ab4037e4" providerId="AD" clId="Web-{0D702261-934C-7B82-3192-0E1DC24F6C52}" dt="2023-08-28T15:19:44.438" v="1617"/>
        <pc:sldMkLst>
          <pc:docMk/>
          <pc:sldMk cId="2230413382" sldId="3107"/>
        </pc:sldMkLst>
      </pc:sldChg>
      <pc:sldChg chg="modNotes">
        <pc:chgData name="Nylah Byrd" userId="S::nbyrd@ccaha.org::bcdc4178-c75b-4790-b503-e9f0ab4037e4" providerId="AD" clId="Web-{0D702261-934C-7B82-3192-0E1DC24F6C52}" dt="2023-08-28T15:17:20.132" v="1392"/>
        <pc:sldMkLst>
          <pc:docMk/>
          <pc:sldMk cId="2384277934" sldId="3111"/>
        </pc:sldMkLst>
      </pc:sldChg>
    </pc:docChg>
  </pc:docChgLst>
  <pc:docChgLst>
    <pc:chgData name="Nylah Byrd" userId="S::nbyrd@ccaha.org::bcdc4178-c75b-4790-b503-e9f0ab4037e4" providerId="AD" clId="Web-{8F72D889-0EB9-C982-50DB-1D78F3510A55}"/>
    <pc:docChg chg="mod addSld delSld modSld sldOrd">
      <pc:chgData name="Nylah Byrd" userId="S::nbyrd@ccaha.org::bcdc4178-c75b-4790-b503-e9f0ab4037e4" providerId="AD" clId="Web-{8F72D889-0EB9-C982-50DB-1D78F3510A55}" dt="2023-08-22T15:30:24.064" v="130" actId="20577"/>
      <pc:docMkLst>
        <pc:docMk/>
      </pc:docMkLst>
      <pc:sldChg chg="addCm">
        <pc:chgData name="Nylah Byrd" userId="S::nbyrd@ccaha.org::bcdc4178-c75b-4790-b503-e9f0ab4037e4" providerId="AD" clId="Web-{8F72D889-0EB9-C982-50DB-1D78F3510A55}" dt="2023-08-22T15:23:24.669" v="80"/>
        <pc:sldMkLst>
          <pc:docMk/>
          <pc:sldMk cId="109857222" sldId="256"/>
        </pc:sldMkLst>
        <pc:extLst>
          <p:ext xmlns:p="http://schemas.openxmlformats.org/presentationml/2006/main" uri="{D6D511B9-2390-475A-947B-AFAB55BFBCF1}">
            <pc226:cmChg xmlns:pc226="http://schemas.microsoft.com/office/powerpoint/2022/06/main/command" chg="add">
              <pc226:chgData name="Nylah Byrd" userId="S::nbyrd@ccaha.org::bcdc4178-c75b-4790-b503-e9f0ab4037e4" providerId="AD" clId="Web-{8F72D889-0EB9-C982-50DB-1D78F3510A55}" dt="2023-08-22T15:23:24.669" v="80"/>
              <pc2:cmMkLst xmlns:pc2="http://schemas.microsoft.com/office/powerpoint/2019/9/main/command">
                <pc:docMk/>
                <pc:sldMk cId="109857222" sldId="256"/>
                <pc2:cmMk id="{30512F5D-C13F-45EE-9E5C-0CDA4A6D3D95}"/>
              </pc2:cmMkLst>
            </pc226:cmChg>
          </p:ext>
        </pc:extLst>
      </pc:sldChg>
      <pc:sldChg chg="modSp ord">
        <pc:chgData name="Nylah Byrd" userId="S::nbyrd@ccaha.org::bcdc4178-c75b-4790-b503-e9f0ab4037e4" providerId="AD" clId="Web-{8F72D889-0EB9-C982-50DB-1D78F3510A55}" dt="2023-08-22T15:22:34.182" v="76"/>
        <pc:sldMkLst>
          <pc:docMk/>
          <pc:sldMk cId="2029799336" sldId="257"/>
        </pc:sldMkLst>
        <pc:spChg chg="mod">
          <ac:chgData name="Nylah Byrd" userId="S::nbyrd@ccaha.org::bcdc4178-c75b-4790-b503-e9f0ab4037e4" providerId="AD" clId="Web-{8F72D889-0EB9-C982-50DB-1D78F3510A55}" dt="2023-08-22T15:22:28.541" v="75" actId="20577"/>
          <ac:spMkLst>
            <pc:docMk/>
            <pc:sldMk cId="2029799336" sldId="257"/>
            <ac:spMk id="2" creationId="{5B7FCA12-D49B-C450-D056-63C741B86B99}"/>
          </ac:spMkLst>
        </pc:spChg>
      </pc:sldChg>
      <pc:sldChg chg="modSp">
        <pc:chgData name="Nylah Byrd" userId="S::nbyrd@ccaha.org::bcdc4178-c75b-4790-b503-e9f0ab4037e4" providerId="AD" clId="Web-{8F72D889-0EB9-C982-50DB-1D78F3510A55}" dt="2023-08-22T15:20:57.975" v="56" actId="14100"/>
        <pc:sldMkLst>
          <pc:docMk/>
          <pc:sldMk cId="1359400211" sldId="260"/>
        </pc:sldMkLst>
        <pc:spChg chg="mod">
          <ac:chgData name="Nylah Byrd" userId="S::nbyrd@ccaha.org::bcdc4178-c75b-4790-b503-e9f0ab4037e4" providerId="AD" clId="Web-{8F72D889-0EB9-C982-50DB-1D78F3510A55}" dt="2023-08-22T15:20:57.975" v="56" actId="14100"/>
          <ac:spMkLst>
            <pc:docMk/>
            <pc:sldMk cId="1359400211" sldId="260"/>
            <ac:spMk id="15" creationId="{29F7FBC1-E03E-B6A9-8331-FFA9EBA0AB86}"/>
          </ac:spMkLst>
        </pc:spChg>
      </pc:sldChg>
      <pc:sldChg chg="modSp">
        <pc:chgData name="Nylah Byrd" userId="S::nbyrd@ccaha.org::bcdc4178-c75b-4790-b503-e9f0ab4037e4" providerId="AD" clId="Web-{8F72D889-0EB9-C982-50DB-1D78F3510A55}" dt="2023-08-22T15:30:08.579" v="126"/>
        <pc:sldMkLst>
          <pc:docMk/>
          <pc:sldMk cId="1403113579" sldId="269"/>
        </pc:sldMkLst>
        <pc:graphicFrameChg chg="mod modGraphic">
          <ac:chgData name="Nylah Byrd" userId="S::nbyrd@ccaha.org::bcdc4178-c75b-4790-b503-e9f0ab4037e4" providerId="AD" clId="Web-{8F72D889-0EB9-C982-50DB-1D78F3510A55}" dt="2023-08-22T15:30:08.579" v="126"/>
          <ac:graphicFrameMkLst>
            <pc:docMk/>
            <pc:sldMk cId="1403113579" sldId="269"/>
            <ac:graphicFrameMk id="4" creationId="{5DC2E139-DD53-B844-7BCF-CDD4112F0EF6}"/>
          </ac:graphicFrameMkLst>
        </pc:graphicFrameChg>
      </pc:sldChg>
      <pc:sldChg chg="modSp">
        <pc:chgData name="Nylah Byrd" userId="S::nbyrd@ccaha.org::bcdc4178-c75b-4790-b503-e9f0ab4037e4" providerId="AD" clId="Web-{8F72D889-0EB9-C982-50DB-1D78F3510A55}" dt="2023-08-22T15:29:54.438" v="120"/>
        <pc:sldMkLst>
          <pc:docMk/>
          <pc:sldMk cId="3255712050" sldId="270"/>
        </pc:sldMkLst>
        <pc:graphicFrameChg chg="mod modGraphic">
          <ac:chgData name="Nylah Byrd" userId="S::nbyrd@ccaha.org::bcdc4178-c75b-4790-b503-e9f0ab4037e4" providerId="AD" clId="Web-{8F72D889-0EB9-C982-50DB-1D78F3510A55}" dt="2023-08-22T15:29:54.438" v="120"/>
          <ac:graphicFrameMkLst>
            <pc:docMk/>
            <pc:sldMk cId="3255712050" sldId="270"/>
            <ac:graphicFrameMk id="4" creationId="{5DC2E139-DD53-B844-7BCF-CDD4112F0EF6}"/>
          </ac:graphicFrameMkLst>
        </pc:graphicFrameChg>
      </pc:sldChg>
      <pc:sldChg chg="modSp">
        <pc:chgData name="Nylah Byrd" userId="S::nbyrd@ccaha.org::bcdc4178-c75b-4790-b503-e9f0ab4037e4" providerId="AD" clId="Web-{8F72D889-0EB9-C982-50DB-1D78F3510A55}" dt="2023-08-22T15:30:03.532" v="124"/>
        <pc:sldMkLst>
          <pc:docMk/>
          <pc:sldMk cId="2973136188" sldId="271"/>
        </pc:sldMkLst>
        <pc:graphicFrameChg chg="mod modGraphic">
          <ac:chgData name="Nylah Byrd" userId="S::nbyrd@ccaha.org::bcdc4178-c75b-4790-b503-e9f0ab4037e4" providerId="AD" clId="Web-{8F72D889-0EB9-C982-50DB-1D78F3510A55}" dt="2023-08-22T15:30:03.532" v="124"/>
          <ac:graphicFrameMkLst>
            <pc:docMk/>
            <pc:sldMk cId="2973136188" sldId="271"/>
            <ac:graphicFrameMk id="4" creationId="{5DC2E139-DD53-B844-7BCF-CDD4112F0EF6}"/>
          </ac:graphicFrameMkLst>
        </pc:graphicFrameChg>
      </pc:sldChg>
      <pc:sldChg chg="modSp">
        <pc:chgData name="Nylah Byrd" userId="S::nbyrd@ccaha.org::bcdc4178-c75b-4790-b503-e9f0ab4037e4" providerId="AD" clId="Web-{8F72D889-0EB9-C982-50DB-1D78F3510A55}" dt="2023-08-22T15:29:59.720" v="122"/>
        <pc:sldMkLst>
          <pc:docMk/>
          <pc:sldMk cId="1190622649" sldId="272"/>
        </pc:sldMkLst>
        <pc:graphicFrameChg chg="mod modGraphic">
          <ac:chgData name="Nylah Byrd" userId="S::nbyrd@ccaha.org::bcdc4178-c75b-4790-b503-e9f0ab4037e4" providerId="AD" clId="Web-{8F72D889-0EB9-C982-50DB-1D78F3510A55}" dt="2023-08-22T15:29:59.720" v="122"/>
          <ac:graphicFrameMkLst>
            <pc:docMk/>
            <pc:sldMk cId="1190622649" sldId="272"/>
            <ac:graphicFrameMk id="4" creationId="{5DC2E139-DD53-B844-7BCF-CDD4112F0EF6}"/>
          </ac:graphicFrameMkLst>
        </pc:graphicFrameChg>
      </pc:sldChg>
      <pc:sldChg chg="modSp">
        <pc:chgData name="Nylah Byrd" userId="S::nbyrd@ccaha.org::bcdc4178-c75b-4790-b503-e9f0ab4037e4" providerId="AD" clId="Web-{8F72D889-0EB9-C982-50DB-1D78F3510A55}" dt="2023-08-22T15:29:49.312" v="118"/>
        <pc:sldMkLst>
          <pc:docMk/>
          <pc:sldMk cId="1699663837" sldId="274"/>
        </pc:sldMkLst>
        <pc:graphicFrameChg chg="mod modGraphic">
          <ac:chgData name="Nylah Byrd" userId="S::nbyrd@ccaha.org::bcdc4178-c75b-4790-b503-e9f0ab4037e4" providerId="AD" clId="Web-{8F72D889-0EB9-C982-50DB-1D78F3510A55}" dt="2023-08-22T15:29:49.312" v="118"/>
          <ac:graphicFrameMkLst>
            <pc:docMk/>
            <pc:sldMk cId="1699663837" sldId="274"/>
            <ac:graphicFrameMk id="4" creationId="{5DC2E139-DD53-B844-7BCF-CDD4112F0EF6}"/>
          </ac:graphicFrameMkLst>
        </pc:graphicFrameChg>
      </pc:sldChg>
      <pc:sldChg chg="modSp">
        <pc:chgData name="Nylah Byrd" userId="S::nbyrd@ccaha.org::bcdc4178-c75b-4790-b503-e9f0ab4037e4" providerId="AD" clId="Web-{8F72D889-0EB9-C982-50DB-1D78F3510A55}" dt="2023-08-22T15:29:10.826" v="96"/>
        <pc:sldMkLst>
          <pc:docMk/>
          <pc:sldMk cId="1987358877" sldId="275"/>
        </pc:sldMkLst>
        <pc:graphicFrameChg chg="mod modGraphic">
          <ac:chgData name="Nylah Byrd" userId="S::nbyrd@ccaha.org::bcdc4178-c75b-4790-b503-e9f0ab4037e4" providerId="AD" clId="Web-{8F72D889-0EB9-C982-50DB-1D78F3510A55}" dt="2023-08-22T15:29:10.826" v="96"/>
          <ac:graphicFrameMkLst>
            <pc:docMk/>
            <pc:sldMk cId="1987358877" sldId="275"/>
            <ac:graphicFrameMk id="4" creationId="{5DC2E139-DD53-B844-7BCF-CDD4112F0EF6}"/>
          </ac:graphicFrameMkLst>
        </pc:graphicFrameChg>
      </pc:sldChg>
      <pc:sldChg chg="del">
        <pc:chgData name="Nylah Byrd" userId="S::nbyrd@ccaha.org::bcdc4178-c75b-4790-b503-e9f0ab4037e4" providerId="AD" clId="Web-{8F72D889-0EB9-C982-50DB-1D78F3510A55}" dt="2023-08-22T15:11:07.603" v="2"/>
        <pc:sldMkLst>
          <pc:docMk/>
          <pc:sldMk cId="2147169529" sldId="3104"/>
        </pc:sldMkLst>
      </pc:sldChg>
      <pc:sldChg chg="modSp">
        <pc:chgData name="Nylah Byrd" userId="S::nbyrd@ccaha.org::bcdc4178-c75b-4790-b503-e9f0ab4037e4" providerId="AD" clId="Web-{8F72D889-0EB9-C982-50DB-1D78F3510A55}" dt="2023-08-22T15:30:24.064" v="130" actId="20577"/>
        <pc:sldMkLst>
          <pc:docMk/>
          <pc:sldMk cId="180750796" sldId="3105"/>
        </pc:sldMkLst>
        <pc:spChg chg="mod">
          <ac:chgData name="Nylah Byrd" userId="S::nbyrd@ccaha.org::bcdc4178-c75b-4790-b503-e9f0ab4037e4" providerId="AD" clId="Web-{8F72D889-0EB9-C982-50DB-1D78F3510A55}" dt="2023-08-22T15:30:24.064" v="130" actId="20577"/>
          <ac:spMkLst>
            <pc:docMk/>
            <pc:sldMk cId="180750796" sldId="3105"/>
            <ac:spMk id="2" creationId="{1C107E3E-F524-6D3A-1E0C-1310F329E4A5}"/>
          </ac:spMkLst>
        </pc:spChg>
      </pc:sldChg>
      <pc:sldChg chg="addSp delSp modSp add ord replId addAnim delAnim">
        <pc:chgData name="Nylah Byrd" userId="S::nbyrd@ccaha.org::bcdc4178-c75b-4790-b503-e9f0ab4037e4" providerId="AD" clId="Web-{8F72D889-0EB9-C982-50DB-1D78F3510A55}" dt="2023-08-22T15:18:18.467" v="37" actId="14100"/>
        <pc:sldMkLst>
          <pc:docMk/>
          <pc:sldMk cId="1228892268" sldId="3106"/>
        </pc:sldMkLst>
        <pc:spChg chg="mod">
          <ac:chgData name="Nylah Byrd" userId="S::nbyrd@ccaha.org::bcdc4178-c75b-4790-b503-e9f0ab4037e4" providerId="AD" clId="Web-{8F72D889-0EB9-C982-50DB-1D78F3510A55}" dt="2023-08-22T15:14:22.737" v="23" actId="20577"/>
          <ac:spMkLst>
            <pc:docMk/>
            <pc:sldMk cId="1228892268" sldId="3106"/>
            <ac:spMk id="2" creationId="{CED20A1A-0C8B-7BF0-AE68-A0374A884105}"/>
          </ac:spMkLst>
        </pc:spChg>
        <pc:spChg chg="del">
          <ac:chgData name="Nylah Byrd" userId="S::nbyrd@ccaha.org::bcdc4178-c75b-4790-b503-e9f0ab4037e4" providerId="AD" clId="Web-{8F72D889-0EB9-C982-50DB-1D78F3510A55}" dt="2023-08-22T15:14:08.924" v="21"/>
          <ac:spMkLst>
            <pc:docMk/>
            <pc:sldMk cId="1228892268" sldId="3106"/>
            <ac:spMk id="4" creationId="{AE2E770C-8B45-1431-18A2-9FAD5680D878}"/>
          </ac:spMkLst>
        </pc:spChg>
        <pc:spChg chg="mod">
          <ac:chgData name="Nylah Byrd" userId="S::nbyrd@ccaha.org::bcdc4178-c75b-4790-b503-e9f0ab4037e4" providerId="AD" clId="Web-{8F72D889-0EB9-C982-50DB-1D78F3510A55}" dt="2023-08-22T15:14:35.409" v="29" actId="20577"/>
          <ac:spMkLst>
            <pc:docMk/>
            <pc:sldMk cId="1228892268" sldId="3106"/>
            <ac:spMk id="5" creationId="{56D0A9C5-485D-0AE9-96DA-43AA244C45EF}"/>
          </ac:spMkLst>
        </pc:spChg>
        <pc:spChg chg="add mod">
          <ac:chgData name="Nylah Byrd" userId="S::nbyrd@ccaha.org::bcdc4178-c75b-4790-b503-e9f0ab4037e4" providerId="AD" clId="Web-{8F72D889-0EB9-C982-50DB-1D78F3510A55}" dt="2023-08-22T15:13:47.501" v="15" actId="1076"/>
          <ac:spMkLst>
            <pc:docMk/>
            <pc:sldMk cId="1228892268" sldId="3106"/>
            <ac:spMk id="6" creationId="{D1E6BC6E-F02E-DEC8-1308-FBEF553214BE}"/>
          </ac:spMkLst>
        </pc:spChg>
        <pc:spChg chg="add del mod">
          <ac:chgData name="Nylah Byrd" userId="S::nbyrd@ccaha.org::bcdc4178-c75b-4790-b503-e9f0ab4037e4" providerId="AD" clId="Web-{8F72D889-0EB9-C982-50DB-1D78F3510A55}" dt="2023-08-22T15:16:26.790" v="32"/>
          <ac:spMkLst>
            <pc:docMk/>
            <pc:sldMk cId="1228892268" sldId="3106"/>
            <ac:spMk id="8" creationId="{07A2E403-9492-FDEF-1D16-EF2E25CA3849}"/>
          </ac:spMkLst>
        </pc:spChg>
        <pc:spChg chg="add mod">
          <ac:chgData name="Nylah Byrd" userId="S::nbyrd@ccaha.org::bcdc4178-c75b-4790-b503-e9f0ab4037e4" providerId="AD" clId="Web-{8F72D889-0EB9-C982-50DB-1D78F3510A55}" dt="2023-08-22T15:14:39.706" v="30"/>
          <ac:spMkLst>
            <pc:docMk/>
            <pc:sldMk cId="1228892268" sldId="3106"/>
            <ac:spMk id="10" creationId="{D4FD6E19-3709-8765-EEE3-F54458778EB3}"/>
          </ac:spMkLst>
        </pc:spChg>
        <pc:spChg chg="add del mod">
          <ac:chgData name="Nylah Byrd" userId="S::nbyrd@ccaha.org::bcdc4178-c75b-4790-b503-e9f0ab4037e4" providerId="AD" clId="Web-{8F72D889-0EB9-C982-50DB-1D78F3510A55}" dt="2023-08-22T15:14:03.345" v="20" actId="20577"/>
          <ac:spMkLst>
            <pc:docMk/>
            <pc:sldMk cId="1228892268" sldId="3106"/>
            <ac:spMk id="12" creationId="{EE2E1C8C-7FB9-2376-FBDB-3CF65CE60794}"/>
          </ac:spMkLst>
        </pc:spChg>
        <pc:spChg chg="del">
          <ac:chgData name="Nylah Byrd" userId="S::nbyrd@ccaha.org::bcdc4178-c75b-4790-b503-e9f0ab4037e4" providerId="AD" clId="Web-{8F72D889-0EB9-C982-50DB-1D78F3510A55}" dt="2023-08-22T15:11:34.198" v="8"/>
          <ac:spMkLst>
            <pc:docMk/>
            <pc:sldMk cId="1228892268" sldId="3106"/>
            <ac:spMk id="15" creationId="{29F7FBC1-E03E-B6A9-8331-FFA9EBA0AB86}"/>
          </ac:spMkLst>
        </pc:spChg>
        <pc:picChg chg="del">
          <ac:chgData name="Nylah Byrd" userId="S::nbyrd@ccaha.org::bcdc4178-c75b-4790-b503-e9f0ab4037e4" providerId="AD" clId="Web-{8F72D889-0EB9-C982-50DB-1D78F3510A55}" dt="2023-08-22T15:11:41.854" v="10"/>
          <ac:picMkLst>
            <pc:docMk/>
            <pc:sldMk cId="1228892268" sldId="3106"/>
            <ac:picMk id="11" creationId="{C3C1A9C5-6AD6-CA14-F19B-5676328E3CF7}"/>
          </ac:picMkLst>
        </pc:picChg>
        <pc:picChg chg="del">
          <ac:chgData name="Nylah Byrd" userId="S::nbyrd@ccaha.org::bcdc4178-c75b-4790-b503-e9f0ab4037e4" providerId="AD" clId="Web-{8F72D889-0EB9-C982-50DB-1D78F3510A55}" dt="2023-08-22T15:11:37.291" v="9"/>
          <ac:picMkLst>
            <pc:docMk/>
            <pc:sldMk cId="1228892268" sldId="3106"/>
            <ac:picMk id="14" creationId="{B7DF2FA3-3587-6C05-221E-614A77AFBC8D}"/>
          </ac:picMkLst>
        </pc:picChg>
        <pc:picChg chg="add">
          <ac:chgData name="Nylah Byrd" userId="S::nbyrd@ccaha.org::bcdc4178-c75b-4790-b503-e9f0ab4037e4" providerId="AD" clId="Web-{8F72D889-0EB9-C982-50DB-1D78F3510A55}" dt="2023-08-22T15:15:03.786" v="31"/>
          <ac:picMkLst>
            <pc:docMk/>
            <pc:sldMk cId="1228892268" sldId="3106"/>
            <ac:picMk id="17" creationId="{A4812487-5A39-9FCE-42E1-7C730709C1AF}"/>
          </ac:picMkLst>
        </pc:picChg>
        <pc:picChg chg="add mod ord modCrop">
          <ac:chgData name="Nylah Byrd" userId="S::nbyrd@ccaha.org::bcdc4178-c75b-4790-b503-e9f0ab4037e4" providerId="AD" clId="Web-{8F72D889-0EB9-C982-50DB-1D78F3510A55}" dt="2023-08-22T15:18:18.467" v="37" actId="14100"/>
          <ac:picMkLst>
            <pc:docMk/>
            <pc:sldMk cId="1228892268" sldId="3106"/>
            <ac:picMk id="18" creationId="{B571DE43-F1CA-92BC-5F2A-A02035EB2375}"/>
          </ac:picMkLst>
        </pc:picChg>
      </pc:sldChg>
      <pc:sldChg chg="addSp delSp modSp add replId addAnim delAnim modAnim">
        <pc:chgData name="Nylah Byrd" userId="S::nbyrd@ccaha.org::bcdc4178-c75b-4790-b503-e9f0ab4037e4" providerId="AD" clId="Web-{8F72D889-0EB9-C982-50DB-1D78F3510A55}" dt="2023-08-22T15:21:59.571" v="68"/>
        <pc:sldMkLst>
          <pc:docMk/>
          <pc:sldMk cId="2230413382" sldId="3107"/>
        </pc:sldMkLst>
        <pc:spChg chg="add del mod">
          <ac:chgData name="Nylah Byrd" userId="S::nbyrd@ccaha.org::bcdc4178-c75b-4790-b503-e9f0ab4037e4" providerId="AD" clId="Web-{8F72D889-0EB9-C982-50DB-1D78F3510A55}" dt="2023-08-22T15:20:12.300" v="50"/>
          <ac:spMkLst>
            <pc:docMk/>
            <pc:sldMk cId="2230413382" sldId="3107"/>
            <ac:spMk id="4" creationId="{B66A6B13-17EF-8C11-ECD4-F4628493C598}"/>
          </ac:spMkLst>
        </pc:spChg>
        <pc:spChg chg="del">
          <ac:chgData name="Nylah Byrd" userId="S::nbyrd@ccaha.org::bcdc4178-c75b-4790-b503-e9f0ab4037e4" providerId="AD" clId="Web-{8F72D889-0EB9-C982-50DB-1D78F3510A55}" dt="2023-08-22T15:19:25.408" v="48"/>
          <ac:spMkLst>
            <pc:docMk/>
            <pc:sldMk cId="2230413382" sldId="3107"/>
            <ac:spMk id="6" creationId="{D1E6BC6E-F02E-DEC8-1308-FBEF553214BE}"/>
          </ac:spMkLst>
        </pc:spChg>
        <pc:spChg chg="mod">
          <ac:chgData name="Nylah Byrd" userId="S::nbyrd@ccaha.org::bcdc4178-c75b-4790-b503-e9f0ab4037e4" providerId="AD" clId="Web-{8F72D889-0EB9-C982-50DB-1D78F3510A55}" dt="2023-08-22T15:18:42.609" v="40" actId="20577"/>
          <ac:spMkLst>
            <pc:docMk/>
            <pc:sldMk cId="2230413382" sldId="3107"/>
            <ac:spMk id="12" creationId="{EE2E1C8C-7FB9-2376-FBDB-3CF65CE60794}"/>
          </ac:spMkLst>
        </pc:spChg>
        <pc:spChg chg="add mod">
          <ac:chgData name="Nylah Byrd" userId="S::nbyrd@ccaha.org::bcdc4178-c75b-4790-b503-e9f0ab4037e4" providerId="AD" clId="Web-{8F72D889-0EB9-C982-50DB-1D78F3510A55}" dt="2023-08-22T15:20:46.521" v="55" actId="14100"/>
          <ac:spMkLst>
            <pc:docMk/>
            <pc:sldMk cId="2230413382" sldId="3107"/>
            <ac:spMk id="20" creationId="{5291CA32-39FE-7C9C-E661-212908369EB5}"/>
          </ac:spMkLst>
        </pc:spChg>
        <pc:spChg chg="add mod">
          <ac:chgData name="Nylah Byrd" userId="S::nbyrd@ccaha.org::bcdc4178-c75b-4790-b503-e9f0ab4037e4" providerId="AD" clId="Web-{8F72D889-0EB9-C982-50DB-1D78F3510A55}" dt="2023-08-22T15:21:37.836" v="65" actId="14100"/>
          <ac:spMkLst>
            <pc:docMk/>
            <pc:sldMk cId="2230413382" sldId="3107"/>
            <ac:spMk id="22" creationId="{5E8753EA-C0E6-56DC-C154-89D7EC76A973}"/>
          </ac:spMkLst>
        </pc:spChg>
        <pc:picChg chg="add del">
          <ac:chgData name="Nylah Byrd" userId="S::nbyrd@ccaha.org::bcdc4178-c75b-4790-b503-e9f0ab4037e4" providerId="AD" clId="Web-{8F72D889-0EB9-C982-50DB-1D78F3510A55}" dt="2023-08-22T15:19:05.047" v="44"/>
          <ac:picMkLst>
            <pc:docMk/>
            <pc:sldMk cId="2230413382" sldId="3107"/>
            <ac:picMk id="8" creationId="{BCD4AB60-CA8B-52A0-1669-E9409B1B0009}"/>
          </ac:picMkLst>
        </pc:picChg>
        <pc:picChg chg="add del">
          <ac:chgData name="Nylah Byrd" userId="S::nbyrd@ccaha.org::bcdc4178-c75b-4790-b503-e9f0ab4037e4" providerId="AD" clId="Web-{8F72D889-0EB9-C982-50DB-1D78F3510A55}" dt="2023-08-22T15:19:10.907" v="46"/>
          <ac:picMkLst>
            <pc:docMk/>
            <pc:sldMk cId="2230413382" sldId="3107"/>
            <ac:picMk id="11" creationId="{78DEB216-CED7-42AD-C5CE-9EDB58CA6AE6}"/>
          </ac:picMkLst>
        </pc:picChg>
        <pc:picChg chg="add mod">
          <ac:chgData name="Nylah Byrd" userId="S::nbyrd@ccaha.org::bcdc4178-c75b-4790-b503-e9f0ab4037e4" providerId="AD" clId="Web-{8F72D889-0EB9-C982-50DB-1D78F3510A55}" dt="2023-08-22T15:19:32.736" v="49" actId="1076"/>
          <ac:picMkLst>
            <pc:docMk/>
            <pc:sldMk cId="2230413382" sldId="3107"/>
            <ac:picMk id="14" creationId="{943A1DF9-627E-048B-5DC2-74943F52AFC8}"/>
          </ac:picMkLst>
        </pc:picChg>
        <pc:picChg chg="add mod ord">
          <ac:chgData name="Nylah Byrd" userId="S::nbyrd@ccaha.org::bcdc4178-c75b-4790-b503-e9f0ab4037e4" providerId="AD" clId="Web-{8F72D889-0EB9-C982-50DB-1D78F3510A55}" dt="2023-08-22T15:20:22.613" v="52" actId="1076"/>
          <ac:picMkLst>
            <pc:docMk/>
            <pc:sldMk cId="2230413382" sldId="3107"/>
            <ac:picMk id="15" creationId="{B2084397-1C6C-2765-090F-E9CCC82DECFE}"/>
          </ac:picMkLst>
        </pc:picChg>
        <pc:picChg chg="del">
          <ac:chgData name="Nylah Byrd" userId="S::nbyrd@ccaha.org::bcdc4178-c75b-4790-b503-e9f0ab4037e4" providerId="AD" clId="Web-{8F72D889-0EB9-C982-50DB-1D78F3510A55}" dt="2023-08-22T15:18:43.812" v="41"/>
          <ac:picMkLst>
            <pc:docMk/>
            <pc:sldMk cId="2230413382" sldId="3107"/>
            <ac:picMk id="17" creationId="{A4812487-5A39-9FCE-42E1-7C730709C1AF}"/>
          </ac:picMkLst>
        </pc:picChg>
        <pc:picChg chg="del">
          <ac:chgData name="Nylah Byrd" userId="S::nbyrd@ccaha.org::bcdc4178-c75b-4790-b503-e9f0ab4037e4" providerId="AD" clId="Web-{8F72D889-0EB9-C982-50DB-1D78F3510A55}" dt="2023-08-22T15:18:45.546" v="42"/>
          <ac:picMkLst>
            <pc:docMk/>
            <pc:sldMk cId="2230413382" sldId="3107"/>
            <ac:picMk id="18" creationId="{B571DE43-F1CA-92BC-5F2A-A02035EB2375}"/>
          </ac:picMkLst>
        </pc:picChg>
      </pc:sldChg>
      <pc:sldChg chg="add ord replId">
        <pc:chgData name="Nylah Byrd" userId="S::nbyrd@ccaha.org::bcdc4178-c75b-4790-b503-e9f0ab4037e4" providerId="AD" clId="Web-{8F72D889-0EB9-C982-50DB-1D78F3510A55}" dt="2023-08-22T15:22:44.292" v="78"/>
        <pc:sldMkLst>
          <pc:docMk/>
          <pc:sldMk cId="3115606965" sldId="3108"/>
        </pc:sldMkLst>
      </pc:sldChg>
    </pc:docChg>
  </pc:docChgLst>
  <pc:docChgLst>
    <pc:chgData name="Joanna Hurd" userId="d94f7c9a-bf24-483b-b607-9bf59fc03e3e" providerId="ADAL" clId="{17BF7014-B019-4C88-A3D0-D824A309947E}"/>
    <pc:docChg chg="undo custSel addSld delSld modSld sldOrd">
      <pc:chgData name="Joanna Hurd" userId="d94f7c9a-bf24-483b-b607-9bf59fc03e3e" providerId="ADAL" clId="{17BF7014-B019-4C88-A3D0-D824A309947E}" dt="2023-09-19T21:23:37.190" v="349" actId="1076"/>
      <pc:docMkLst>
        <pc:docMk/>
      </pc:docMkLst>
      <pc:sldChg chg="add del">
        <pc:chgData name="Joanna Hurd" userId="d94f7c9a-bf24-483b-b607-9bf59fc03e3e" providerId="ADAL" clId="{17BF7014-B019-4C88-A3D0-D824A309947E}" dt="2023-08-15T19:38:00.891" v="236" actId="47"/>
        <pc:sldMkLst>
          <pc:docMk/>
          <pc:sldMk cId="3949268338" sldId="289"/>
        </pc:sldMkLst>
      </pc:sldChg>
      <pc:sldChg chg="addSp modSp add mod modClrScheme modAnim chgLayout">
        <pc:chgData name="Joanna Hurd" userId="d94f7c9a-bf24-483b-b607-9bf59fc03e3e" providerId="ADAL" clId="{17BF7014-B019-4C88-A3D0-D824A309947E}" dt="2023-09-19T21:20:38.729" v="342" actId="403"/>
        <pc:sldMkLst>
          <pc:docMk/>
          <pc:sldMk cId="3993522321" sldId="306"/>
        </pc:sldMkLst>
        <pc:spChg chg="mod ord">
          <ac:chgData name="Joanna Hurd" userId="d94f7c9a-bf24-483b-b607-9bf59fc03e3e" providerId="ADAL" clId="{17BF7014-B019-4C88-A3D0-D824A309947E}" dt="2023-09-19T21:20:38.729" v="342" actId="403"/>
          <ac:spMkLst>
            <pc:docMk/>
            <pc:sldMk cId="3993522321" sldId="306"/>
            <ac:spMk id="2" creationId="{6BE7596B-F237-47DD-989E-9D8B0B49B4BB}"/>
          </ac:spMkLst>
        </pc:spChg>
        <pc:spChg chg="mod ord">
          <ac:chgData name="Joanna Hurd" userId="d94f7c9a-bf24-483b-b607-9bf59fc03e3e" providerId="ADAL" clId="{17BF7014-B019-4C88-A3D0-D824A309947E}" dt="2023-08-15T19:29:51.691" v="213" actId="20577"/>
          <ac:spMkLst>
            <pc:docMk/>
            <pc:sldMk cId="3993522321" sldId="306"/>
            <ac:spMk id="3" creationId="{6063915B-82A1-4F1C-B5C6-3E18DDD97232}"/>
          </ac:spMkLst>
        </pc:spChg>
        <pc:spChg chg="add mod ord">
          <ac:chgData name="Joanna Hurd" userId="d94f7c9a-bf24-483b-b607-9bf59fc03e3e" providerId="ADAL" clId="{17BF7014-B019-4C88-A3D0-D824A309947E}" dt="2023-08-15T19:20:20.716" v="56" actId="700"/>
          <ac:spMkLst>
            <pc:docMk/>
            <pc:sldMk cId="3993522321" sldId="306"/>
            <ac:spMk id="4" creationId="{1BCF8BF6-6426-EEE6-8141-AD9E37BF1CA2}"/>
          </ac:spMkLst>
        </pc:spChg>
      </pc:sldChg>
      <pc:sldChg chg="addSp delSp modSp add mod setBg">
        <pc:chgData name="Joanna Hurd" userId="d94f7c9a-bf24-483b-b607-9bf59fc03e3e" providerId="ADAL" clId="{17BF7014-B019-4C88-A3D0-D824A309947E}" dt="2023-09-19T21:20:59.092" v="345" actId="404"/>
        <pc:sldMkLst>
          <pc:docMk/>
          <pc:sldMk cId="76113318" sldId="3098"/>
        </pc:sldMkLst>
        <pc:spChg chg="mod ord">
          <ac:chgData name="Joanna Hurd" userId="d94f7c9a-bf24-483b-b607-9bf59fc03e3e" providerId="ADAL" clId="{17BF7014-B019-4C88-A3D0-D824A309947E}" dt="2023-09-19T21:20:59.092" v="345" actId="404"/>
          <ac:spMkLst>
            <pc:docMk/>
            <pc:sldMk cId="76113318" sldId="3098"/>
            <ac:spMk id="2" creationId="{33246EF1-C550-9E12-CA9D-164E4830D2D9}"/>
          </ac:spMkLst>
        </pc:spChg>
        <pc:spChg chg="add mod">
          <ac:chgData name="Joanna Hurd" userId="d94f7c9a-bf24-483b-b607-9bf59fc03e3e" providerId="ADAL" clId="{17BF7014-B019-4C88-A3D0-D824A309947E}" dt="2023-08-15T19:15:29.853" v="8" actId="26606"/>
          <ac:spMkLst>
            <pc:docMk/>
            <pc:sldMk cId="76113318" sldId="3098"/>
            <ac:spMk id="3" creationId="{86FC7EE4-D23A-1962-BFF0-DC80961837A8}"/>
          </ac:spMkLst>
        </pc:spChg>
        <pc:spChg chg="mod">
          <ac:chgData name="Joanna Hurd" userId="d94f7c9a-bf24-483b-b607-9bf59fc03e3e" providerId="ADAL" clId="{17BF7014-B019-4C88-A3D0-D824A309947E}" dt="2023-08-15T19:19:44.720" v="55" actId="404"/>
          <ac:spMkLst>
            <pc:docMk/>
            <pc:sldMk cId="76113318" sldId="3098"/>
            <ac:spMk id="4" creationId="{55FE6E96-49A8-2885-B36B-4137A57616A2}"/>
          </ac:spMkLst>
        </pc:spChg>
        <pc:spChg chg="add del">
          <ac:chgData name="Joanna Hurd" userId="d94f7c9a-bf24-483b-b607-9bf59fc03e3e" providerId="ADAL" clId="{17BF7014-B019-4C88-A3D0-D824A309947E}" dt="2023-08-15T19:15:29.853" v="8" actId="26606"/>
          <ac:spMkLst>
            <pc:docMk/>
            <pc:sldMk cId="76113318" sldId="3098"/>
            <ac:spMk id="15" creationId="{2120660E-F826-4655-BB97-984B17FE52E9}"/>
          </ac:spMkLst>
        </pc:spChg>
        <pc:picChg chg="mod modCrop">
          <ac:chgData name="Joanna Hurd" userId="d94f7c9a-bf24-483b-b607-9bf59fc03e3e" providerId="ADAL" clId="{17BF7014-B019-4C88-A3D0-D824A309947E}" dt="2023-08-15T19:16:22.362" v="20" actId="14100"/>
          <ac:picMkLst>
            <pc:docMk/>
            <pc:sldMk cId="76113318" sldId="3098"/>
            <ac:picMk id="6" creationId="{1AFD6AAB-3A03-EED1-1EC1-4A658E64B36B}"/>
          </ac:picMkLst>
        </pc:picChg>
        <pc:picChg chg="add del">
          <ac:chgData name="Joanna Hurd" userId="d94f7c9a-bf24-483b-b607-9bf59fc03e3e" providerId="ADAL" clId="{17BF7014-B019-4C88-A3D0-D824A309947E}" dt="2023-08-15T19:15:29.853" v="8" actId="26606"/>
          <ac:picMkLst>
            <pc:docMk/>
            <pc:sldMk cId="76113318" sldId="3098"/>
            <ac:picMk id="11" creationId="{E43006C0-9CF0-4AD0-9C72-B3F9942A80C0}"/>
          </ac:picMkLst>
        </pc:picChg>
        <pc:picChg chg="add del">
          <ac:chgData name="Joanna Hurd" userId="d94f7c9a-bf24-483b-b607-9bf59fc03e3e" providerId="ADAL" clId="{17BF7014-B019-4C88-A3D0-D824A309947E}" dt="2023-08-15T19:15:29.853" v="8" actId="26606"/>
          <ac:picMkLst>
            <pc:docMk/>
            <pc:sldMk cId="76113318" sldId="3098"/>
            <ac:picMk id="13" creationId="{4307D36E-6608-46E6-857A-E172960BB66B}"/>
          </ac:picMkLst>
        </pc:picChg>
        <pc:picChg chg="add del">
          <ac:chgData name="Joanna Hurd" userId="d94f7c9a-bf24-483b-b607-9bf59fc03e3e" providerId="ADAL" clId="{17BF7014-B019-4C88-A3D0-D824A309947E}" dt="2023-08-15T19:15:29.853" v="8" actId="26606"/>
          <ac:picMkLst>
            <pc:docMk/>
            <pc:sldMk cId="76113318" sldId="3098"/>
            <ac:picMk id="17" creationId="{B36D89EE-FA2B-4C32-8C00-B2C6ED2123E2}"/>
          </ac:picMkLst>
        </pc:picChg>
        <pc:picChg chg="add del">
          <ac:chgData name="Joanna Hurd" userId="d94f7c9a-bf24-483b-b607-9bf59fc03e3e" providerId="ADAL" clId="{17BF7014-B019-4C88-A3D0-D824A309947E}" dt="2023-08-15T19:15:29.853" v="8" actId="26606"/>
          <ac:picMkLst>
            <pc:docMk/>
            <pc:sldMk cId="76113318" sldId="3098"/>
            <ac:picMk id="19" creationId="{318307F8-152F-4244-A9FE-8D30EFFB79F0}"/>
          </ac:picMkLst>
        </pc:picChg>
      </pc:sldChg>
      <pc:sldChg chg="modSp add mod ord">
        <pc:chgData name="Joanna Hurd" userId="d94f7c9a-bf24-483b-b607-9bf59fc03e3e" providerId="ADAL" clId="{17BF7014-B019-4C88-A3D0-D824A309947E}" dt="2023-09-19T21:20:44.180" v="343" actId="404"/>
        <pc:sldMkLst>
          <pc:docMk/>
          <pc:sldMk cId="1065794619" sldId="3102"/>
        </pc:sldMkLst>
        <pc:spChg chg="mod">
          <ac:chgData name="Joanna Hurd" userId="d94f7c9a-bf24-483b-b607-9bf59fc03e3e" providerId="ADAL" clId="{17BF7014-B019-4C88-A3D0-D824A309947E}" dt="2023-09-19T21:20:44.180" v="343" actId="404"/>
          <ac:spMkLst>
            <pc:docMk/>
            <pc:sldMk cId="1065794619" sldId="3102"/>
            <ac:spMk id="8" creationId="{5296641D-617D-7ED9-5808-0DE29ABEEB17}"/>
          </ac:spMkLst>
        </pc:spChg>
        <pc:spChg chg="mod">
          <ac:chgData name="Joanna Hurd" userId="d94f7c9a-bf24-483b-b607-9bf59fc03e3e" providerId="ADAL" clId="{17BF7014-B019-4C88-A3D0-D824A309947E}" dt="2023-08-15T19:25:52.354" v="157" actId="14100"/>
          <ac:spMkLst>
            <pc:docMk/>
            <pc:sldMk cId="1065794619" sldId="3102"/>
            <ac:spMk id="9" creationId="{ED494FD4-0B92-89F2-AEAF-CAA8D5742AC3}"/>
          </ac:spMkLst>
        </pc:spChg>
      </pc:sldChg>
      <pc:sldChg chg="addSp delSp modSp new mod ord modClrScheme chgLayout">
        <pc:chgData name="Joanna Hurd" userId="d94f7c9a-bf24-483b-b607-9bf59fc03e3e" providerId="ADAL" clId="{17BF7014-B019-4C88-A3D0-D824A309947E}" dt="2023-09-19T21:23:37.190" v="349" actId="1076"/>
        <pc:sldMkLst>
          <pc:docMk/>
          <pc:sldMk cId="1259194873" sldId="3103"/>
        </pc:sldMkLst>
        <pc:spChg chg="mod ord">
          <ac:chgData name="Joanna Hurd" userId="d94f7c9a-bf24-483b-b607-9bf59fc03e3e" providerId="ADAL" clId="{17BF7014-B019-4C88-A3D0-D824A309947E}" dt="2023-09-19T21:17:06.488" v="298" actId="700"/>
          <ac:spMkLst>
            <pc:docMk/>
            <pc:sldMk cId="1259194873" sldId="3103"/>
            <ac:spMk id="2" creationId="{111F1D2D-CF5A-A940-EE5F-81B204F20058}"/>
          </ac:spMkLst>
        </pc:spChg>
        <pc:spChg chg="del">
          <ac:chgData name="Joanna Hurd" userId="d94f7c9a-bf24-483b-b607-9bf59fc03e3e" providerId="ADAL" clId="{17BF7014-B019-4C88-A3D0-D824A309947E}" dt="2023-09-19T21:17:06.488" v="298" actId="700"/>
          <ac:spMkLst>
            <pc:docMk/>
            <pc:sldMk cId="1259194873" sldId="3103"/>
            <ac:spMk id="3" creationId="{EC25E578-A07B-74E4-C10F-C4D67CB088AF}"/>
          </ac:spMkLst>
        </pc:spChg>
        <pc:spChg chg="del">
          <ac:chgData name="Joanna Hurd" userId="d94f7c9a-bf24-483b-b607-9bf59fc03e3e" providerId="ADAL" clId="{17BF7014-B019-4C88-A3D0-D824A309947E}" dt="2023-08-15T20:17:49.289" v="240" actId="931"/>
          <ac:spMkLst>
            <pc:docMk/>
            <pc:sldMk cId="1259194873" sldId="3103"/>
            <ac:spMk id="4" creationId="{D52B6B1E-E6A5-D861-1E62-FC5D4D6AA656}"/>
          </ac:spMkLst>
        </pc:spChg>
        <pc:spChg chg="del">
          <ac:chgData name="Joanna Hurd" userId="d94f7c9a-bf24-483b-b607-9bf59fc03e3e" providerId="ADAL" clId="{17BF7014-B019-4C88-A3D0-D824A309947E}" dt="2023-09-19T21:17:06.488" v="298" actId="700"/>
          <ac:spMkLst>
            <pc:docMk/>
            <pc:sldMk cId="1259194873" sldId="3103"/>
            <ac:spMk id="5" creationId="{31176E27-9335-2240-6150-F89D57F86153}"/>
          </ac:spMkLst>
        </pc:spChg>
        <pc:spChg chg="add mod">
          <ac:chgData name="Joanna Hurd" userId="d94f7c9a-bf24-483b-b607-9bf59fc03e3e" providerId="ADAL" clId="{17BF7014-B019-4C88-A3D0-D824A309947E}" dt="2023-09-19T21:23:33.970" v="348" actId="1076"/>
          <ac:spMkLst>
            <pc:docMk/>
            <pc:sldMk cId="1259194873" sldId="3103"/>
            <ac:spMk id="9" creationId="{910B7989-94C8-6E78-B2BA-6EAE754FA4F5}"/>
          </ac:spMkLst>
        </pc:spChg>
        <pc:spChg chg="add del mod">
          <ac:chgData name="Joanna Hurd" userId="d94f7c9a-bf24-483b-b607-9bf59fc03e3e" providerId="ADAL" clId="{17BF7014-B019-4C88-A3D0-D824A309947E}" dt="2023-08-15T20:18:45.563" v="253" actId="478"/>
          <ac:spMkLst>
            <pc:docMk/>
            <pc:sldMk cId="1259194873" sldId="3103"/>
            <ac:spMk id="9" creationId="{9745ECDD-4DA4-DE48-5D28-24BE66929253}"/>
          </ac:spMkLst>
        </pc:spChg>
        <pc:spChg chg="add del mod">
          <ac:chgData name="Joanna Hurd" userId="d94f7c9a-bf24-483b-b607-9bf59fc03e3e" providerId="ADAL" clId="{17BF7014-B019-4C88-A3D0-D824A309947E}" dt="2023-08-15T20:21:30.236" v="254" actId="931"/>
          <ac:spMkLst>
            <pc:docMk/>
            <pc:sldMk cId="1259194873" sldId="3103"/>
            <ac:spMk id="11" creationId="{09DCB3A3-2F71-E485-FB74-BFCF50B74E11}"/>
          </ac:spMkLst>
        </pc:spChg>
        <pc:spChg chg="add del mod">
          <ac:chgData name="Joanna Hurd" userId="d94f7c9a-bf24-483b-b607-9bf59fc03e3e" providerId="ADAL" clId="{17BF7014-B019-4C88-A3D0-D824A309947E}" dt="2023-08-15T20:28:50.396" v="256" actId="478"/>
          <ac:spMkLst>
            <pc:docMk/>
            <pc:sldMk cId="1259194873" sldId="3103"/>
            <ac:spMk id="14" creationId="{3B2AACE8-5885-6F3D-83CB-47EC22FE9FA0}"/>
          </ac:spMkLst>
        </pc:spChg>
        <pc:spChg chg="add del mod">
          <ac:chgData name="Joanna Hurd" userId="d94f7c9a-bf24-483b-b607-9bf59fc03e3e" providerId="ADAL" clId="{17BF7014-B019-4C88-A3D0-D824A309947E}" dt="2023-08-15T20:29:07.530" v="257"/>
          <ac:spMkLst>
            <pc:docMk/>
            <pc:sldMk cId="1259194873" sldId="3103"/>
            <ac:spMk id="16" creationId="{45E4C22C-81B9-9FEF-AE6D-827E15C44775}"/>
          </ac:spMkLst>
        </pc:spChg>
        <pc:spChg chg="add del mod ord">
          <ac:chgData name="Joanna Hurd" userId="d94f7c9a-bf24-483b-b607-9bf59fc03e3e" providerId="ADAL" clId="{17BF7014-B019-4C88-A3D0-D824A309947E}" dt="2023-09-19T21:17:06.488" v="298" actId="700"/>
          <ac:spMkLst>
            <pc:docMk/>
            <pc:sldMk cId="1259194873" sldId="3103"/>
            <ac:spMk id="20" creationId="{8220CA68-B8F8-BEC5-E180-498B5A042624}"/>
          </ac:spMkLst>
        </pc:spChg>
        <pc:picChg chg="mod ord modCrop">
          <ac:chgData name="Joanna Hurd" userId="d94f7c9a-bf24-483b-b607-9bf59fc03e3e" providerId="ADAL" clId="{17BF7014-B019-4C88-A3D0-D824A309947E}" dt="2023-09-19T21:23:37.190" v="349" actId="1076"/>
          <ac:picMkLst>
            <pc:docMk/>
            <pc:sldMk cId="1259194873" sldId="3103"/>
            <ac:picMk id="4" creationId="{02601BFB-EE58-33D1-68CD-53607F22713C}"/>
          </ac:picMkLst>
        </pc:picChg>
        <pc:picChg chg="add del mod modCrop">
          <ac:chgData name="Joanna Hurd" userId="d94f7c9a-bf24-483b-b607-9bf59fc03e3e" providerId="ADAL" clId="{17BF7014-B019-4C88-A3D0-D824A309947E}" dt="2023-08-15T20:18:45.563" v="253" actId="478"/>
          <ac:picMkLst>
            <pc:docMk/>
            <pc:sldMk cId="1259194873" sldId="3103"/>
            <ac:picMk id="8" creationId="{8E97063D-A530-3E22-82BD-CF09FF87065D}"/>
          </ac:picMkLst>
        </pc:picChg>
        <pc:picChg chg="add mod">
          <ac:chgData name="Joanna Hurd" userId="d94f7c9a-bf24-483b-b607-9bf59fc03e3e" providerId="ADAL" clId="{17BF7014-B019-4C88-A3D0-D824A309947E}" dt="2023-09-19T21:23:33.970" v="348" actId="1076"/>
          <ac:picMkLst>
            <pc:docMk/>
            <pc:sldMk cId="1259194873" sldId="3103"/>
            <ac:picMk id="8" creationId="{F3950F99-BC46-6B1C-4CD7-7A1874B195A9}"/>
          </ac:picMkLst>
        </pc:picChg>
        <pc:picChg chg="add del mod">
          <ac:chgData name="Joanna Hurd" userId="d94f7c9a-bf24-483b-b607-9bf59fc03e3e" providerId="ADAL" clId="{17BF7014-B019-4C88-A3D0-D824A309947E}" dt="2023-08-15T20:28:50.396" v="256" actId="478"/>
          <ac:picMkLst>
            <pc:docMk/>
            <pc:sldMk cId="1259194873" sldId="3103"/>
            <ac:picMk id="13" creationId="{6C20E5E1-4499-4E5E-5A59-BA587A56C358}"/>
          </ac:picMkLst>
        </pc:picChg>
        <pc:picChg chg="add del mod">
          <ac:chgData name="Joanna Hurd" userId="d94f7c9a-bf24-483b-b607-9bf59fc03e3e" providerId="ADAL" clId="{17BF7014-B019-4C88-A3D0-D824A309947E}" dt="2023-08-15T20:31:15.851" v="281" actId="478"/>
          <ac:picMkLst>
            <pc:docMk/>
            <pc:sldMk cId="1259194873" sldId="3103"/>
            <ac:picMk id="18" creationId="{EEBFF325-7A9B-5A35-93BD-6DDD67153CF7}"/>
          </ac:picMkLst>
        </pc:picChg>
      </pc:sldChg>
    </pc:docChg>
  </pc:docChgLst>
  <pc:docChgLst>
    <pc:chgData name="Greg Stuart" userId="S::gstuart@ccaha.org::a32c317e-e6cb-472a-89ea-844b6b5273e0" providerId="AD" clId="Web-{A8A9DED9-61C8-FAAD-9329-1D5C692FE334}"/>
    <pc:docChg chg="addSld delSld modSld">
      <pc:chgData name="Greg Stuart" userId="S::gstuart@ccaha.org::a32c317e-e6cb-472a-89ea-844b6b5273e0" providerId="AD" clId="Web-{A8A9DED9-61C8-FAAD-9329-1D5C692FE334}" dt="2023-09-20T18:10:19.999" v="33"/>
      <pc:docMkLst>
        <pc:docMk/>
      </pc:docMkLst>
      <pc:sldChg chg="modSp">
        <pc:chgData name="Greg Stuart" userId="S::gstuart@ccaha.org::a32c317e-e6cb-472a-89ea-844b6b5273e0" providerId="AD" clId="Web-{A8A9DED9-61C8-FAAD-9329-1D5C692FE334}" dt="2023-09-20T18:10:19.999" v="33"/>
        <pc:sldMkLst>
          <pc:docMk/>
          <pc:sldMk cId="1259194873" sldId="3103"/>
        </pc:sldMkLst>
        <pc:picChg chg="mod">
          <ac:chgData name="Greg Stuart" userId="S::gstuart@ccaha.org::a32c317e-e6cb-472a-89ea-844b6b5273e0" providerId="AD" clId="Web-{A8A9DED9-61C8-FAAD-9329-1D5C692FE334}" dt="2023-09-20T18:10:19.999" v="33"/>
          <ac:picMkLst>
            <pc:docMk/>
            <pc:sldMk cId="1259194873" sldId="3103"/>
            <ac:picMk id="4" creationId="{02601BFB-EE58-33D1-68CD-53607F22713C}"/>
          </ac:picMkLst>
        </pc:picChg>
        <pc:picChg chg="mod">
          <ac:chgData name="Greg Stuart" userId="S::gstuart@ccaha.org::a32c317e-e6cb-472a-89ea-844b6b5273e0" providerId="AD" clId="Web-{A8A9DED9-61C8-FAAD-9329-1D5C692FE334}" dt="2023-09-20T18:10:04.905" v="29"/>
          <ac:picMkLst>
            <pc:docMk/>
            <pc:sldMk cId="1259194873" sldId="3103"/>
            <ac:picMk id="8" creationId="{F3950F99-BC46-6B1C-4CD7-7A1874B195A9}"/>
          </ac:picMkLst>
        </pc:picChg>
      </pc:sldChg>
      <pc:sldChg chg="del">
        <pc:chgData name="Greg Stuart" userId="S::gstuart@ccaha.org::a32c317e-e6cb-472a-89ea-844b6b5273e0" providerId="AD" clId="Web-{A8A9DED9-61C8-FAAD-9329-1D5C692FE334}" dt="2023-09-20T18:05:42.712" v="0"/>
        <pc:sldMkLst>
          <pc:docMk/>
          <pc:sldMk cId="2985475507" sldId="3112"/>
        </pc:sldMkLst>
      </pc:sldChg>
      <pc:sldChg chg="modSp">
        <pc:chgData name="Greg Stuart" userId="S::gstuart@ccaha.org::a32c317e-e6cb-472a-89ea-844b6b5273e0" providerId="AD" clId="Web-{A8A9DED9-61C8-FAAD-9329-1D5C692FE334}" dt="2023-09-20T18:09:31.170" v="19"/>
        <pc:sldMkLst>
          <pc:docMk/>
          <pc:sldMk cId="2344472752" sldId="3113"/>
        </pc:sldMkLst>
        <pc:picChg chg="mod">
          <ac:chgData name="Greg Stuart" userId="S::gstuart@ccaha.org::a32c317e-e6cb-472a-89ea-844b6b5273e0" providerId="AD" clId="Web-{A8A9DED9-61C8-FAAD-9329-1D5C692FE334}" dt="2023-09-20T18:09:31.170" v="19"/>
          <ac:picMkLst>
            <pc:docMk/>
            <pc:sldMk cId="2344472752" sldId="3113"/>
            <ac:picMk id="3" creationId="{0C1A54E3-2ED0-A855-1218-E1B0E21C7970}"/>
          </ac:picMkLst>
        </pc:picChg>
        <pc:picChg chg="mod">
          <ac:chgData name="Greg Stuart" userId="S::gstuart@ccaha.org::a32c317e-e6cb-472a-89ea-844b6b5273e0" providerId="AD" clId="Web-{A8A9DED9-61C8-FAAD-9329-1D5C692FE334}" dt="2023-09-20T18:09:08.779" v="12"/>
          <ac:picMkLst>
            <pc:docMk/>
            <pc:sldMk cId="2344472752" sldId="3113"/>
            <ac:picMk id="7" creationId="{2788580E-64B9-431C-6678-F2F28722E94D}"/>
          </ac:picMkLst>
        </pc:picChg>
      </pc:sldChg>
      <pc:sldChg chg="modSp add">
        <pc:chgData name="Greg Stuart" userId="S::gstuart@ccaha.org::a32c317e-e6cb-472a-89ea-844b6b5273e0" providerId="AD" clId="Web-{A8A9DED9-61C8-FAAD-9329-1D5C692FE334}" dt="2023-09-20T18:06:58.229" v="3"/>
        <pc:sldMkLst>
          <pc:docMk/>
          <pc:sldMk cId="3371717850" sldId="3114"/>
        </pc:sldMkLst>
        <pc:picChg chg="mod">
          <ac:chgData name="Greg Stuart" userId="S::gstuart@ccaha.org::a32c317e-e6cb-472a-89ea-844b6b5273e0" providerId="AD" clId="Web-{A8A9DED9-61C8-FAAD-9329-1D5C692FE334}" dt="2023-09-20T18:06:58.229" v="3"/>
          <ac:picMkLst>
            <pc:docMk/>
            <pc:sldMk cId="3371717850" sldId="3114"/>
            <ac:picMk id="4" creationId="{E4ACD889-1661-73DE-9B3A-51C946A03182}"/>
          </ac:picMkLst>
        </pc:picChg>
      </pc:sldChg>
    </pc:docChg>
  </pc:docChgLst>
  <pc:docChgLst>
    <pc:chgData name="Joanna Hurd" userId="S::jhurd@ccaha.org::d94f7c9a-bf24-483b-b607-9bf59fc03e3e" providerId="AD" clId="Web-{D94E8986-8825-117D-6E87-C26FC8AD56F6}"/>
    <pc:docChg chg="modSld sldOrd">
      <pc:chgData name="Joanna Hurd" userId="S::jhurd@ccaha.org::d94f7c9a-bf24-483b-b607-9bf59fc03e3e" providerId="AD" clId="Web-{D94E8986-8825-117D-6E87-C26FC8AD56F6}" dt="2023-09-19T21:15:33.767" v="5"/>
      <pc:docMkLst>
        <pc:docMk/>
      </pc:docMkLst>
      <pc:sldChg chg="delSp">
        <pc:chgData name="Joanna Hurd" userId="S::jhurd@ccaha.org::d94f7c9a-bf24-483b-b607-9bf59fc03e3e" providerId="AD" clId="Web-{D94E8986-8825-117D-6E87-C26FC8AD56F6}" dt="2023-09-19T19:03:51.182" v="2"/>
        <pc:sldMkLst>
          <pc:docMk/>
          <pc:sldMk cId="3993522321" sldId="306"/>
        </pc:sldMkLst>
        <pc:spChg chg="del">
          <ac:chgData name="Joanna Hurd" userId="S::jhurd@ccaha.org::d94f7c9a-bf24-483b-b607-9bf59fc03e3e" providerId="AD" clId="Web-{D94E8986-8825-117D-6E87-C26FC8AD56F6}" dt="2023-09-19T19:03:51.182" v="2"/>
          <ac:spMkLst>
            <pc:docMk/>
            <pc:sldMk cId="3993522321" sldId="306"/>
            <ac:spMk id="5" creationId="{85328CF4-3C2E-409A-8216-96C19194DA2A}"/>
          </ac:spMkLst>
        </pc:spChg>
      </pc:sldChg>
      <pc:sldChg chg="ord">
        <pc:chgData name="Joanna Hurd" userId="S::jhurd@ccaha.org::d94f7c9a-bf24-483b-b607-9bf59fc03e3e" providerId="AD" clId="Web-{D94E8986-8825-117D-6E87-C26FC8AD56F6}" dt="2023-09-19T19:03:03.663" v="1"/>
        <pc:sldMkLst>
          <pc:docMk/>
          <pc:sldMk cId="1065794619" sldId="3102"/>
        </pc:sldMkLst>
      </pc:sldChg>
      <pc:sldChg chg="addSp delSp modSp ord">
        <pc:chgData name="Joanna Hurd" userId="S::jhurd@ccaha.org::d94f7c9a-bf24-483b-b607-9bf59fc03e3e" providerId="AD" clId="Web-{D94E8986-8825-117D-6E87-C26FC8AD56F6}" dt="2023-09-19T21:15:33.767" v="5"/>
        <pc:sldMkLst>
          <pc:docMk/>
          <pc:sldMk cId="1259194873" sldId="3103"/>
        </pc:sldMkLst>
        <pc:spChg chg="del">
          <ac:chgData name="Joanna Hurd" userId="S::jhurd@ccaha.org::d94f7c9a-bf24-483b-b607-9bf59fc03e3e" providerId="AD" clId="Web-{D94E8986-8825-117D-6E87-C26FC8AD56F6}" dt="2023-09-19T21:15:33.767" v="5"/>
          <ac:spMkLst>
            <pc:docMk/>
            <pc:sldMk cId="1259194873" sldId="3103"/>
            <ac:spMk id="6" creationId="{6C0D2F60-68E5-8E3E-BAAA-A86F2C9C55EA}"/>
          </ac:spMkLst>
        </pc:spChg>
        <pc:spChg chg="add del">
          <ac:chgData name="Joanna Hurd" userId="S::jhurd@ccaha.org::d94f7c9a-bf24-483b-b607-9bf59fc03e3e" providerId="AD" clId="Web-{D94E8986-8825-117D-6E87-C26FC8AD56F6}" dt="2023-09-19T19:07:44.150" v="4"/>
          <ac:spMkLst>
            <pc:docMk/>
            <pc:sldMk cId="1259194873" sldId="3103"/>
            <ac:spMk id="20" creationId="{8220CA68-B8F8-BEC5-E180-498B5A042624}"/>
          </ac:spMkLst>
        </pc:spChg>
        <pc:picChg chg="add mod ord">
          <ac:chgData name="Joanna Hurd" userId="S::jhurd@ccaha.org::d94f7c9a-bf24-483b-b607-9bf59fc03e3e" providerId="AD" clId="Web-{D94E8986-8825-117D-6E87-C26FC8AD56F6}" dt="2023-09-19T21:15:33.767" v="5"/>
          <ac:picMkLst>
            <pc:docMk/>
            <pc:sldMk cId="1259194873" sldId="3103"/>
            <ac:picMk id="4" creationId="{02601BFB-EE58-33D1-68CD-53607F22713C}"/>
          </ac:picMkLst>
        </pc:picChg>
        <pc:picChg chg="add del mod ord">
          <ac:chgData name="Joanna Hurd" userId="S::jhurd@ccaha.org::d94f7c9a-bf24-483b-b607-9bf59fc03e3e" providerId="AD" clId="Web-{D94E8986-8825-117D-6E87-C26FC8AD56F6}" dt="2023-09-19T19:07:44.150" v="4"/>
          <ac:picMkLst>
            <pc:docMk/>
            <pc:sldMk cId="1259194873" sldId="3103"/>
            <ac:picMk id="4" creationId="{1AF38152-F97F-F419-7933-8613B9DA487D}"/>
          </ac:picMkLst>
        </pc:picChg>
      </pc:sldChg>
    </pc:docChg>
  </pc:docChgLst>
  <pc:docChgLst>
    <pc:chgData name="Greg Stuart" userId="S::gstuart@ccaha.org::a32c317e-e6cb-472a-89ea-844b6b5273e0" providerId="AD" clId="Web-{0790869D-1966-CBDD-3AA5-3BE223185B26}"/>
    <pc:docChg chg="modSld">
      <pc:chgData name="Greg Stuart" userId="S::gstuart@ccaha.org::a32c317e-e6cb-472a-89ea-844b6b5273e0" providerId="AD" clId="Web-{0790869D-1966-CBDD-3AA5-3BE223185B26}" dt="2023-09-20T19:00:44.008" v="15"/>
      <pc:docMkLst>
        <pc:docMk/>
      </pc:docMkLst>
      <pc:sldChg chg="modSp">
        <pc:chgData name="Greg Stuart" userId="S::gstuart@ccaha.org::a32c317e-e6cb-472a-89ea-844b6b5273e0" providerId="AD" clId="Web-{0790869D-1966-CBDD-3AA5-3BE223185B26}" dt="2023-09-20T19:00:44.008" v="15"/>
        <pc:sldMkLst>
          <pc:docMk/>
          <pc:sldMk cId="2344472752" sldId="3113"/>
        </pc:sldMkLst>
        <pc:picChg chg="mod">
          <ac:chgData name="Greg Stuart" userId="S::gstuart@ccaha.org::a32c317e-e6cb-472a-89ea-844b6b5273e0" providerId="AD" clId="Web-{0790869D-1966-CBDD-3AA5-3BE223185B26}" dt="2023-09-20T19:00:09.257" v="5"/>
          <ac:picMkLst>
            <pc:docMk/>
            <pc:sldMk cId="2344472752" sldId="3113"/>
            <ac:picMk id="1026" creationId="{33BEEE21-1552-543F-5E95-5844157D6CA2}"/>
          </ac:picMkLst>
        </pc:picChg>
        <pc:picChg chg="mod">
          <ac:chgData name="Greg Stuart" userId="S::gstuart@ccaha.org::a32c317e-e6cb-472a-89ea-844b6b5273e0" providerId="AD" clId="Web-{0790869D-1966-CBDD-3AA5-3BE223185B26}" dt="2023-09-20T19:00:29.132" v="9"/>
          <ac:picMkLst>
            <pc:docMk/>
            <pc:sldMk cId="2344472752" sldId="3113"/>
            <ac:picMk id="1028" creationId="{681632B3-6850-3F20-59E5-8F4E246EFDD4}"/>
          </ac:picMkLst>
        </pc:picChg>
        <pc:picChg chg="mod">
          <ac:chgData name="Greg Stuart" userId="S::gstuart@ccaha.org::a32c317e-e6cb-472a-89ea-844b6b5273e0" providerId="AD" clId="Web-{0790869D-1966-CBDD-3AA5-3BE223185B26}" dt="2023-09-20T19:00:44.008" v="15"/>
          <ac:picMkLst>
            <pc:docMk/>
            <pc:sldMk cId="2344472752" sldId="3113"/>
            <ac:picMk id="1030" creationId="{5472F28E-1EA8-7610-16BA-CC783FDE575A}"/>
          </ac:picMkLst>
        </pc:picChg>
      </pc:sldChg>
    </pc:docChg>
  </pc:docChgLst>
  <pc:docChgLst>
    <pc:chgData name="Joanna Hurd" userId="S::jhurd@ccaha.org::d94f7c9a-bf24-483b-b607-9bf59fc03e3e" providerId="AD" clId="Web-{D6E32563-12D9-61BF-40F4-9123EE507A84}"/>
    <pc:docChg chg="modSld">
      <pc:chgData name="Joanna Hurd" userId="S::jhurd@ccaha.org::d94f7c9a-bf24-483b-b607-9bf59fc03e3e" providerId="AD" clId="Web-{D6E32563-12D9-61BF-40F4-9123EE507A84}" dt="2023-09-20T18:04:40.635" v="21" actId="1076"/>
      <pc:docMkLst>
        <pc:docMk/>
      </pc:docMkLst>
      <pc:sldChg chg="addSp delSp modSp">
        <pc:chgData name="Joanna Hurd" userId="S::jhurd@ccaha.org::d94f7c9a-bf24-483b-b607-9bf59fc03e3e" providerId="AD" clId="Web-{D6E32563-12D9-61BF-40F4-9123EE507A84}" dt="2023-09-20T18:04:40.635" v="21" actId="1076"/>
        <pc:sldMkLst>
          <pc:docMk/>
          <pc:sldMk cId="2344472752" sldId="3113"/>
        </pc:sldMkLst>
        <pc:spChg chg="add mod">
          <ac:chgData name="Joanna Hurd" userId="S::jhurd@ccaha.org::d94f7c9a-bf24-483b-b607-9bf59fc03e3e" providerId="AD" clId="Web-{D6E32563-12D9-61BF-40F4-9123EE507A84}" dt="2023-09-20T18:04:24.916" v="19" actId="1076"/>
          <ac:spMkLst>
            <pc:docMk/>
            <pc:sldMk cId="2344472752" sldId="3113"/>
            <ac:spMk id="4" creationId="{F14EBF3F-07DD-2DA3-BF7A-BCF365EE9A5B}"/>
          </ac:spMkLst>
        </pc:spChg>
        <pc:spChg chg="mod">
          <ac:chgData name="Joanna Hurd" userId="S::jhurd@ccaha.org::d94f7c9a-bf24-483b-b607-9bf59fc03e3e" providerId="AD" clId="Web-{D6E32563-12D9-61BF-40F4-9123EE507A84}" dt="2023-09-20T18:03:32.056" v="13" actId="1076"/>
          <ac:spMkLst>
            <pc:docMk/>
            <pc:sldMk cId="2344472752" sldId="3113"/>
            <ac:spMk id="8" creationId="{CD851B99-47DA-E888-A4E8-9725736089D3}"/>
          </ac:spMkLst>
        </pc:spChg>
        <pc:spChg chg="mod">
          <ac:chgData name="Joanna Hurd" userId="S::jhurd@ccaha.org::d94f7c9a-bf24-483b-b607-9bf59fc03e3e" providerId="AD" clId="Web-{D6E32563-12D9-61BF-40F4-9123EE507A84}" dt="2023-09-20T18:04:40.635" v="21" actId="1076"/>
          <ac:spMkLst>
            <pc:docMk/>
            <pc:sldMk cId="2344472752" sldId="3113"/>
            <ac:spMk id="18" creationId="{A167AA15-575D-BD57-D1AE-AC10F9C71782}"/>
          </ac:spMkLst>
        </pc:spChg>
        <pc:spChg chg="mod">
          <ac:chgData name="Joanna Hurd" userId="S::jhurd@ccaha.org::d94f7c9a-bf24-483b-b607-9bf59fc03e3e" providerId="AD" clId="Web-{D6E32563-12D9-61BF-40F4-9123EE507A84}" dt="2023-09-20T18:04:35.354" v="20" actId="1076"/>
          <ac:spMkLst>
            <pc:docMk/>
            <pc:sldMk cId="2344472752" sldId="3113"/>
            <ac:spMk id="19" creationId="{CA002F78-BE23-E7EE-652C-8AC0A9173F7D}"/>
          </ac:spMkLst>
        </pc:spChg>
        <pc:spChg chg="del">
          <ac:chgData name="Joanna Hurd" userId="S::jhurd@ccaha.org::d94f7c9a-bf24-483b-b607-9bf59fc03e3e" providerId="AD" clId="Web-{D6E32563-12D9-61BF-40F4-9123EE507A84}" dt="2023-09-20T18:02:03.399" v="2"/>
          <ac:spMkLst>
            <pc:docMk/>
            <pc:sldMk cId="2344472752" sldId="3113"/>
            <ac:spMk id="20" creationId="{8A41DB8E-0A7A-0071-D23A-7575BA22949B}"/>
          </ac:spMkLst>
        </pc:spChg>
        <pc:picChg chg="add mod ord modCrop">
          <ac:chgData name="Joanna Hurd" userId="S::jhurd@ccaha.org::d94f7c9a-bf24-483b-b607-9bf59fc03e3e" providerId="AD" clId="Web-{D6E32563-12D9-61BF-40F4-9123EE507A84}" dt="2023-09-20T18:04:19.369" v="18" actId="1076"/>
          <ac:picMkLst>
            <pc:docMk/>
            <pc:sldMk cId="2344472752" sldId="3113"/>
            <ac:picMk id="3" creationId="{0C1A54E3-2ED0-A855-1218-E1B0E21C7970}"/>
          </ac:picMkLst>
        </pc:picChg>
        <pc:picChg chg="mod modCrop">
          <ac:chgData name="Joanna Hurd" userId="S::jhurd@ccaha.org::d94f7c9a-bf24-483b-b607-9bf59fc03e3e" providerId="AD" clId="Web-{D6E32563-12D9-61BF-40F4-9123EE507A84}" dt="2023-09-20T18:03:27.244" v="12" actId="1076"/>
          <ac:picMkLst>
            <pc:docMk/>
            <pc:sldMk cId="2344472752" sldId="3113"/>
            <ac:picMk id="7" creationId="{2788580E-64B9-431C-6678-F2F28722E94D}"/>
          </ac:picMkLst>
        </pc:picChg>
      </pc:sldChg>
    </pc:docChg>
  </pc:docChgLst>
  <pc:docChgLst>
    <pc:chgData name="Nylah Byrd" userId="S::nbyrd@ccaha.org::bcdc4178-c75b-4790-b503-e9f0ab4037e4" providerId="AD" clId="Web-{8F2852F5-3277-448D-BFBF-C3FCD0EE82C7}"/>
    <pc:docChg chg="addSld delSld modSld">
      <pc:chgData name="Nylah Byrd" userId="S::nbyrd@ccaha.org::bcdc4178-c75b-4790-b503-e9f0ab4037e4" providerId="AD" clId="Web-{8F2852F5-3277-448D-BFBF-C3FCD0EE82C7}" dt="2023-08-18T14:31:46.348" v="91"/>
      <pc:docMkLst>
        <pc:docMk/>
      </pc:docMkLst>
      <pc:sldChg chg="modSp">
        <pc:chgData name="Nylah Byrd" userId="S::nbyrd@ccaha.org::bcdc4178-c75b-4790-b503-e9f0ab4037e4" providerId="AD" clId="Web-{8F2852F5-3277-448D-BFBF-C3FCD0EE82C7}" dt="2023-08-18T14:10:38.732" v="2" actId="20577"/>
        <pc:sldMkLst>
          <pc:docMk/>
          <pc:sldMk cId="164875357" sldId="262"/>
        </pc:sldMkLst>
        <pc:spChg chg="mod">
          <ac:chgData name="Nylah Byrd" userId="S::nbyrd@ccaha.org::bcdc4178-c75b-4790-b503-e9f0ab4037e4" providerId="AD" clId="Web-{8F2852F5-3277-448D-BFBF-C3FCD0EE82C7}" dt="2023-08-18T14:10:38.732" v="2" actId="20577"/>
          <ac:spMkLst>
            <pc:docMk/>
            <pc:sldMk cId="164875357" sldId="262"/>
            <ac:spMk id="2" creationId="{F9DFA2BD-02CF-D761-3886-AEEFAC0005BB}"/>
          </ac:spMkLst>
        </pc:spChg>
      </pc:sldChg>
      <pc:sldChg chg="del">
        <pc:chgData name="Nylah Byrd" userId="S::nbyrd@ccaha.org::bcdc4178-c75b-4790-b503-e9f0ab4037e4" providerId="AD" clId="Web-{8F2852F5-3277-448D-BFBF-C3FCD0EE82C7}" dt="2023-08-18T14:10:06.668" v="0"/>
        <pc:sldMkLst>
          <pc:docMk/>
          <pc:sldMk cId="711733703" sldId="263"/>
        </pc:sldMkLst>
      </pc:sldChg>
      <pc:sldChg chg="modSp">
        <pc:chgData name="Nylah Byrd" userId="S::nbyrd@ccaha.org::bcdc4178-c75b-4790-b503-e9f0ab4037e4" providerId="AD" clId="Web-{8F2852F5-3277-448D-BFBF-C3FCD0EE82C7}" dt="2023-08-18T14:17:28.734" v="56"/>
        <pc:sldMkLst>
          <pc:docMk/>
          <pc:sldMk cId="447796969" sldId="268"/>
        </pc:sldMkLst>
        <pc:graphicFrameChg chg="mod modGraphic">
          <ac:chgData name="Nylah Byrd" userId="S::nbyrd@ccaha.org::bcdc4178-c75b-4790-b503-e9f0ab4037e4" providerId="AD" clId="Web-{8F2852F5-3277-448D-BFBF-C3FCD0EE82C7}" dt="2023-08-18T14:17:28.734" v="56"/>
          <ac:graphicFrameMkLst>
            <pc:docMk/>
            <pc:sldMk cId="447796969" sldId="268"/>
            <ac:graphicFrameMk id="4" creationId="{5DC2E139-DD53-B844-7BCF-CDD4112F0EF6}"/>
          </ac:graphicFrameMkLst>
        </pc:graphicFrameChg>
      </pc:sldChg>
      <pc:sldChg chg="modSp">
        <pc:chgData name="Nylah Byrd" userId="S::nbyrd@ccaha.org::bcdc4178-c75b-4790-b503-e9f0ab4037e4" providerId="AD" clId="Web-{8F2852F5-3277-448D-BFBF-C3FCD0EE82C7}" dt="2023-08-18T14:17:18.186" v="50"/>
        <pc:sldMkLst>
          <pc:docMk/>
          <pc:sldMk cId="1403113579" sldId="269"/>
        </pc:sldMkLst>
        <pc:graphicFrameChg chg="mod modGraphic">
          <ac:chgData name="Nylah Byrd" userId="S::nbyrd@ccaha.org::bcdc4178-c75b-4790-b503-e9f0ab4037e4" providerId="AD" clId="Web-{8F2852F5-3277-448D-BFBF-C3FCD0EE82C7}" dt="2023-08-18T14:17:18.186" v="50"/>
          <ac:graphicFrameMkLst>
            <pc:docMk/>
            <pc:sldMk cId="1403113579" sldId="269"/>
            <ac:graphicFrameMk id="4" creationId="{5DC2E139-DD53-B844-7BCF-CDD4112F0EF6}"/>
          </ac:graphicFrameMkLst>
        </pc:graphicFrameChg>
      </pc:sldChg>
      <pc:sldChg chg="modSp">
        <pc:chgData name="Nylah Byrd" userId="S::nbyrd@ccaha.org::bcdc4178-c75b-4790-b503-e9f0ab4037e4" providerId="AD" clId="Web-{8F2852F5-3277-448D-BFBF-C3FCD0EE82C7}" dt="2023-08-18T14:18:59.925" v="75"/>
        <pc:sldMkLst>
          <pc:docMk/>
          <pc:sldMk cId="3255712050" sldId="270"/>
        </pc:sldMkLst>
        <pc:graphicFrameChg chg="mod modGraphic">
          <ac:chgData name="Nylah Byrd" userId="S::nbyrd@ccaha.org::bcdc4178-c75b-4790-b503-e9f0ab4037e4" providerId="AD" clId="Web-{8F2852F5-3277-448D-BFBF-C3FCD0EE82C7}" dt="2023-08-18T14:18:59.925" v="75"/>
          <ac:graphicFrameMkLst>
            <pc:docMk/>
            <pc:sldMk cId="3255712050" sldId="270"/>
            <ac:graphicFrameMk id="4" creationId="{5DC2E139-DD53-B844-7BCF-CDD4112F0EF6}"/>
          </ac:graphicFrameMkLst>
        </pc:graphicFrameChg>
      </pc:sldChg>
      <pc:sldChg chg="modSp">
        <pc:chgData name="Nylah Byrd" userId="S::nbyrd@ccaha.org::bcdc4178-c75b-4790-b503-e9f0ab4037e4" providerId="AD" clId="Web-{8F2852F5-3277-448D-BFBF-C3FCD0EE82C7}" dt="2023-08-18T14:17:10.045" v="44"/>
        <pc:sldMkLst>
          <pc:docMk/>
          <pc:sldMk cId="2973136188" sldId="271"/>
        </pc:sldMkLst>
        <pc:graphicFrameChg chg="mod modGraphic">
          <ac:chgData name="Nylah Byrd" userId="S::nbyrd@ccaha.org::bcdc4178-c75b-4790-b503-e9f0ab4037e4" providerId="AD" clId="Web-{8F2852F5-3277-448D-BFBF-C3FCD0EE82C7}" dt="2023-08-18T14:17:10.045" v="44"/>
          <ac:graphicFrameMkLst>
            <pc:docMk/>
            <pc:sldMk cId="2973136188" sldId="271"/>
            <ac:graphicFrameMk id="4" creationId="{5DC2E139-DD53-B844-7BCF-CDD4112F0EF6}"/>
          </ac:graphicFrameMkLst>
        </pc:graphicFrameChg>
      </pc:sldChg>
      <pc:sldChg chg="modSp">
        <pc:chgData name="Nylah Byrd" userId="S::nbyrd@ccaha.org::bcdc4178-c75b-4790-b503-e9f0ab4037e4" providerId="AD" clId="Web-{8F2852F5-3277-448D-BFBF-C3FCD0EE82C7}" dt="2023-08-18T14:16:55.138" v="34"/>
        <pc:sldMkLst>
          <pc:docMk/>
          <pc:sldMk cId="1190622649" sldId="272"/>
        </pc:sldMkLst>
        <pc:graphicFrameChg chg="mod modGraphic">
          <ac:chgData name="Nylah Byrd" userId="S::nbyrd@ccaha.org::bcdc4178-c75b-4790-b503-e9f0ab4037e4" providerId="AD" clId="Web-{8F2852F5-3277-448D-BFBF-C3FCD0EE82C7}" dt="2023-08-18T14:16:55.138" v="34"/>
          <ac:graphicFrameMkLst>
            <pc:docMk/>
            <pc:sldMk cId="1190622649" sldId="272"/>
            <ac:graphicFrameMk id="4" creationId="{5DC2E139-DD53-B844-7BCF-CDD4112F0EF6}"/>
          </ac:graphicFrameMkLst>
        </pc:graphicFrameChg>
      </pc:sldChg>
      <pc:sldChg chg="modSp">
        <pc:chgData name="Nylah Byrd" userId="S::nbyrd@ccaha.org::bcdc4178-c75b-4790-b503-e9f0ab4037e4" providerId="AD" clId="Web-{8F2852F5-3277-448D-BFBF-C3FCD0EE82C7}" dt="2023-08-18T14:16:41.092" v="22"/>
        <pc:sldMkLst>
          <pc:docMk/>
          <pc:sldMk cId="1699663837" sldId="274"/>
        </pc:sldMkLst>
        <pc:graphicFrameChg chg="mod modGraphic">
          <ac:chgData name="Nylah Byrd" userId="S::nbyrd@ccaha.org::bcdc4178-c75b-4790-b503-e9f0ab4037e4" providerId="AD" clId="Web-{8F2852F5-3277-448D-BFBF-C3FCD0EE82C7}" dt="2023-08-18T14:16:41.092" v="22"/>
          <ac:graphicFrameMkLst>
            <pc:docMk/>
            <pc:sldMk cId="1699663837" sldId="274"/>
            <ac:graphicFrameMk id="4" creationId="{5DC2E139-DD53-B844-7BCF-CDD4112F0EF6}"/>
          </ac:graphicFrameMkLst>
        </pc:graphicFrameChg>
      </pc:sldChg>
      <pc:sldChg chg="modSp del">
        <pc:chgData name="Nylah Byrd" userId="S::nbyrd@ccaha.org::bcdc4178-c75b-4790-b503-e9f0ab4037e4" providerId="AD" clId="Web-{8F2852F5-3277-448D-BFBF-C3FCD0EE82C7}" dt="2023-08-18T14:31:46.348" v="91"/>
        <pc:sldMkLst>
          <pc:docMk/>
          <pc:sldMk cId="2593080324" sldId="279"/>
        </pc:sldMkLst>
        <pc:spChg chg="mod">
          <ac:chgData name="Nylah Byrd" userId="S::nbyrd@ccaha.org::bcdc4178-c75b-4790-b503-e9f0ab4037e4" providerId="AD" clId="Web-{8F2852F5-3277-448D-BFBF-C3FCD0EE82C7}" dt="2023-08-18T14:15:06.243" v="16" actId="20577"/>
          <ac:spMkLst>
            <pc:docMk/>
            <pc:sldMk cId="2593080324" sldId="279"/>
            <ac:spMk id="3" creationId="{82B79C76-E161-A7E9-532A-094D3004D576}"/>
          </ac:spMkLst>
        </pc:spChg>
      </pc:sldChg>
      <pc:sldChg chg="modSp new">
        <pc:chgData name="Nylah Byrd" userId="S::nbyrd@ccaha.org::bcdc4178-c75b-4790-b503-e9f0ab4037e4" providerId="AD" clId="Web-{8F2852F5-3277-448D-BFBF-C3FCD0EE82C7}" dt="2023-08-18T14:18:02.969" v="67" actId="20577"/>
        <pc:sldMkLst>
          <pc:docMk/>
          <pc:sldMk cId="2147169529" sldId="3104"/>
        </pc:sldMkLst>
        <pc:spChg chg="mod">
          <ac:chgData name="Nylah Byrd" userId="S::nbyrd@ccaha.org::bcdc4178-c75b-4790-b503-e9f0ab4037e4" providerId="AD" clId="Web-{8F2852F5-3277-448D-BFBF-C3FCD0EE82C7}" dt="2023-08-18T14:18:02.969" v="67" actId="20577"/>
          <ac:spMkLst>
            <pc:docMk/>
            <pc:sldMk cId="2147169529" sldId="3104"/>
            <ac:spMk id="2" creationId="{6BD8D037-92E6-90C0-C57A-84D26745F9FB}"/>
          </ac:spMkLst>
        </pc:spChg>
      </pc:sldChg>
      <pc:sldChg chg="modSp new">
        <pc:chgData name="Nylah Byrd" userId="S::nbyrd@ccaha.org::bcdc4178-c75b-4790-b503-e9f0ab4037e4" providerId="AD" clId="Web-{8F2852F5-3277-448D-BFBF-C3FCD0EE82C7}" dt="2023-08-18T14:22:39.575" v="90" actId="20577"/>
        <pc:sldMkLst>
          <pc:docMk/>
          <pc:sldMk cId="180750796" sldId="3105"/>
        </pc:sldMkLst>
        <pc:spChg chg="mod">
          <ac:chgData name="Nylah Byrd" userId="S::nbyrd@ccaha.org::bcdc4178-c75b-4790-b503-e9f0ab4037e4" providerId="AD" clId="Web-{8F2852F5-3277-448D-BFBF-C3FCD0EE82C7}" dt="2023-08-18T14:22:39.575" v="90" actId="20577"/>
          <ac:spMkLst>
            <pc:docMk/>
            <pc:sldMk cId="180750796" sldId="3105"/>
            <ac:spMk id="2" creationId="{1C107E3E-F524-6D3A-1E0C-1310F329E4A5}"/>
          </ac:spMkLst>
        </pc:spChg>
      </pc:sldChg>
    </pc:docChg>
  </pc:docChgLst>
  <pc:docChgLst>
    <pc:chgData name="Nylah Byrd" userId="S::nbyrd@ccaha.org::bcdc4178-c75b-4790-b503-e9f0ab4037e4" providerId="AD" clId="Web-{E9C500FC-8931-EC10-74F8-C08F0CBA383E}"/>
    <pc:docChg chg="addSld delSld modSld sldOrd">
      <pc:chgData name="Nylah Byrd" userId="S::nbyrd@ccaha.org::bcdc4178-c75b-4790-b503-e9f0ab4037e4" providerId="AD" clId="Web-{E9C500FC-8931-EC10-74F8-C08F0CBA383E}" dt="2023-08-25T19:46:50.889" v="2867"/>
      <pc:docMkLst>
        <pc:docMk/>
      </pc:docMkLst>
      <pc:sldChg chg="modNotes">
        <pc:chgData name="Nylah Byrd" userId="S::nbyrd@ccaha.org::bcdc4178-c75b-4790-b503-e9f0ab4037e4" providerId="AD" clId="Web-{E9C500FC-8931-EC10-74F8-C08F0CBA383E}" dt="2023-08-25T18:06:26.040" v="118"/>
        <pc:sldMkLst>
          <pc:docMk/>
          <pc:sldMk cId="2281565479" sldId="259"/>
        </pc:sldMkLst>
      </pc:sldChg>
      <pc:sldChg chg="modNotes">
        <pc:chgData name="Nylah Byrd" userId="S::nbyrd@ccaha.org::bcdc4178-c75b-4790-b503-e9f0ab4037e4" providerId="AD" clId="Web-{E9C500FC-8931-EC10-74F8-C08F0CBA383E}" dt="2023-08-25T18:26:58.598" v="565"/>
        <pc:sldMkLst>
          <pc:docMk/>
          <pc:sldMk cId="1359400211" sldId="260"/>
        </pc:sldMkLst>
      </pc:sldChg>
      <pc:sldChg chg="modNotes">
        <pc:chgData name="Nylah Byrd" userId="S::nbyrd@ccaha.org::bcdc4178-c75b-4790-b503-e9f0ab4037e4" providerId="AD" clId="Web-{E9C500FC-8931-EC10-74F8-C08F0CBA383E}" dt="2023-08-25T18:04:44.396" v="116"/>
        <pc:sldMkLst>
          <pc:docMk/>
          <pc:sldMk cId="3337669689" sldId="261"/>
        </pc:sldMkLst>
      </pc:sldChg>
      <pc:sldChg chg="delSp modSp modNotes">
        <pc:chgData name="Nylah Byrd" userId="S::nbyrd@ccaha.org::bcdc4178-c75b-4790-b503-e9f0ab4037e4" providerId="AD" clId="Web-{E9C500FC-8931-EC10-74F8-C08F0CBA383E}" dt="2023-08-25T18:04:37.083" v="114"/>
        <pc:sldMkLst>
          <pc:docMk/>
          <pc:sldMk cId="164875357" sldId="262"/>
        </pc:sldMkLst>
        <pc:spChg chg="del mod">
          <ac:chgData name="Nylah Byrd" userId="S::nbyrd@ccaha.org::bcdc4178-c75b-4790-b503-e9f0ab4037e4" providerId="AD" clId="Web-{E9C500FC-8931-EC10-74F8-C08F0CBA383E}" dt="2023-08-25T18:01:16.123" v="27"/>
          <ac:spMkLst>
            <pc:docMk/>
            <pc:sldMk cId="164875357" sldId="262"/>
            <ac:spMk id="4" creationId="{093C7787-61E6-D8A9-FB50-A6971AC82914}"/>
          </ac:spMkLst>
        </pc:spChg>
        <pc:spChg chg="del">
          <ac:chgData name="Nylah Byrd" userId="S::nbyrd@ccaha.org::bcdc4178-c75b-4790-b503-e9f0ab4037e4" providerId="AD" clId="Web-{E9C500FC-8931-EC10-74F8-C08F0CBA383E}" dt="2023-08-25T18:01:12.716" v="25"/>
          <ac:spMkLst>
            <pc:docMk/>
            <pc:sldMk cId="164875357" sldId="262"/>
            <ac:spMk id="8" creationId="{8B8D5A43-3478-689C-8B26-AD3943D51114}"/>
          </ac:spMkLst>
        </pc:spChg>
        <pc:picChg chg="del">
          <ac:chgData name="Nylah Byrd" userId="S::nbyrd@ccaha.org::bcdc4178-c75b-4790-b503-e9f0ab4037e4" providerId="AD" clId="Web-{E9C500FC-8931-EC10-74F8-C08F0CBA383E}" dt="2023-08-25T18:01:10.622" v="24"/>
          <ac:picMkLst>
            <pc:docMk/>
            <pc:sldMk cId="164875357" sldId="262"/>
            <ac:picMk id="1026" creationId="{6213780D-0FBC-6282-7069-5AE7AD6C6940}"/>
          </ac:picMkLst>
        </pc:picChg>
      </pc:sldChg>
      <pc:sldChg chg="addSp delSp modSp modNotes">
        <pc:chgData name="Nylah Byrd" userId="S::nbyrd@ccaha.org::bcdc4178-c75b-4790-b503-e9f0ab4037e4" providerId="AD" clId="Web-{E9C500FC-8931-EC10-74F8-C08F0CBA383E}" dt="2023-08-25T18:45:34.840" v="856" actId="1076"/>
        <pc:sldMkLst>
          <pc:docMk/>
          <pc:sldMk cId="4220072163" sldId="264"/>
        </pc:sldMkLst>
        <pc:graphicFrameChg chg="mod modGraphic">
          <ac:chgData name="Nylah Byrd" userId="S::nbyrd@ccaha.org::bcdc4178-c75b-4790-b503-e9f0ab4037e4" providerId="AD" clId="Web-{E9C500FC-8931-EC10-74F8-C08F0CBA383E}" dt="2023-08-25T18:45:34.840" v="856" actId="1076"/>
          <ac:graphicFrameMkLst>
            <pc:docMk/>
            <pc:sldMk cId="4220072163" sldId="264"/>
            <ac:graphicFrameMk id="4" creationId="{5DC2E139-DD53-B844-7BCF-CDD4112F0EF6}"/>
          </ac:graphicFrameMkLst>
        </pc:graphicFrameChg>
        <pc:picChg chg="add del mod">
          <ac:chgData name="Nylah Byrd" userId="S::nbyrd@ccaha.org::bcdc4178-c75b-4790-b503-e9f0ab4037e4" providerId="AD" clId="Web-{E9C500FC-8931-EC10-74F8-C08F0CBA383E}" dt="2023-08-25T18:44:45.291" v="844"/>
          <ac:picMkLst>
            <pc:docMk/>
            <pc:sldMk cId="4220072163" sldId="264"/>
            <ac:picMk id="3" creationId="{361812A2-0EE3-2AB9-47D0-3BABB35A2EB1}"/>
          </ac:picMkLst>
        </pc:picChg>
      </pc:sldChg>
      <pc:sldChg chg="modNotes">
        <pc:chgData name="Nylah Byrd" userId="S::nbyrd@ccaha.org::bcdc4178-c75b-4790-b503-e9f0ab4037e4" providerId="AD" clId="Web-{E9C500FC-8931-EC10-74F8-C08F0CBA383E}" dt="2023-08-25T18:26:18.175" v="530"/>
        <pc:sldMkLst>
          <pc:docMk/>
          <pc:sldMk cId="485785881" sldId="265"/>
        </pc:sldMkLst>
      </pc:sldChg>
      <pc:sldChg chg="addSp modSp addAnim modNotes">
        <pc:chgData name="Nylah Byrd" userId="S::nbyrd@ccaha.org::bcdc4178-c75b-4790-b503-e9f0ab4037e4" providerId="AD" clId="Web-{E9C500FC-8931-EC10-74F8-C08F0CBA383E}" dt="2023-08-25T18:42:12.317" v="781"/>
        <pc:sldMkLst>
          <pc:docMk/>
          <pc:sldMk cId="3078657982" sldId="266"/>
        </pc:sldMkLst>
        <pc:picChg chg="add mod modCrop">
          <ac:chgData name="Nylah Byrd" userId="S::nbyrd@ccaha.org::bcdc4178-c75b-4790-b503-e9f0ab4037e4" providerId="AD" clId="Web-{E9C500FC-8931-EC10-74F8-C08F0CBA383E}" dt="2023-08-25T18:40:13.047" v="713" actId="1076"/>
          <ac:picMkLst>
            <pc:docMk/>
            <pc:sldMk cId="3078657982" sldId="266"/>
            <ac:picMk id="2" creationId="{5D4BE880-9B23-1371-BE10-9B3CD2139BA4}"/>
          </ac:picMkLst>
        </pc:picChg>
      </pc:sldChg>
      <pc:sldChg chg="modSp modNotes">
        <pc:chgData name="Nylah Byrd" userId="S::nbyrd@ccaha.org::bcdc4178-c75b-4790-b503-e9f0ab4037e4" providerId="AD" clId="Web-{E9C500FC-8931-EC10-74F8-C08F0CBA383E}" dt="2023-08-25T18:45:05.354" v="846" actId="1076"/>
        <pc:sldMkLst>
          <pc:docMk/>
          <pc:sldMk cId="2640485934" sldId="267"/>
        </pc:sldMkLst>
        <pc:graphicFrameChg chg="mod">
          <ac:chgData name="Nylah Byrd" userId="S::nbyrd@ccaha.org::bcdc4178-c75b-4790-b503-e9f0ab4037e4" providerId="AD" clId="Web-{E9C500FC-8931-EC10-74F8-C08F0CBA383E}" dt="2023-08-25T18:45:05.354" v="846" actId="1076"/>
          <ac:graphicFrameMkLst>
            <pc:docMk/>
            <pc:sldMk cId="2640485934" sldId="267"/>
            <ac:graphicFrameMk id="4" creationId="{5DC2E139-DD53-B844-7BCF-CDD4112F0EF6}"/>
          </ac:graphicFrameMkLst>
        </pc:graphicFrameChg>
      </pc:sldChg>
      <pc:sldChg chg="addSp delSp modSp del addAnim delAnim">
        <pc:chgData name="Nylah Byrd" userId="S::nbyrd@ccaha.org::bcdc4178-c75b-4790-b503-e9f0ab4037e4" providerId="AD" clId="Web-{E9C500FC-8931-EC10-74F8-C08F0CBA383E}" dt="2023-08-25T18:51:44.915" v="940"/>
        <pc:sldMkLst>
          <pc:docMk/>
          <pc:sldMk cId="447796969" sldId="268"/>
        </pc:sldMkLst>
        <pc:spChg chg="mod">
          <ac:chgData name="Nylah Byrd" userId="S::nbyrd@ccaha.org::bcdc4178-c75b-4790-b503-e9f0ab4037e4" providerId="AD" clId="Web-{E9C500FC-8931-EC10-74F8-C08F0CBA383E}" dt="2023-08-25T18:51:14.367" v="931" actId="1076"/>
          <ac:spMkLst>
            <pc:docMk/>
            <pc:sldMk cId="447796969" sldId="268"/>
            <ac:spMk id="3" creationId="{A8B26CBD-34BC-2501-7686-E2646B6954A5}"/>
          </ac:spMkLst>
        </pc:spChg>
        <pc:spChg chg="add del mod">
          <ac:chgData name="Nylah Byrd" userId="S::nbyrd@ccaha.org::bcdc4178-c75b-4790-b503-e9f0ab4037e4" providerId="AD" clId="Web-{E9C500FC-8931-EC10-74F8-C08F0CBA383E}" dt="2023-08-25T18:50:05.068" v="916"/>
          <ac:spMkLst>
            <pc:docMk/>
            <pc:sldMk cId="447796969" sldId="268"/>
            <ac:spMk id="9" creationId="{F921C36A-E307-C9AB-AA2D-E846F0BDA3AF}"/>
          </ac:spMkLst>
        </pc:spChg>
        <pc:graphicFrameChg chg="mod">
          <ac:chgData name="Nylah Byrd" userId="S::nbyrd@ccaha.org::bcdc4178-c75b-4790-b503-e9f0ab4037e4" providerId="AD" clId="Web-{E9C500FC-8931-EC10-74F8-C08F0CBA383E}" dt="2023-08-25T18:51:24.867" v="933" actId="1076"/>
          <ac:graphicFrameMkLst>
            <pc:docMk/>
            <pc:sldMk cId="447796969" sldId="268"/>
            <ac:graphicFrameMk id="4" creationId="{5DC2E139-DD53-B844-7BCF-CDD4112F0EF6}"/>
          </ac:graphicFrameMkLst>
        </pc:graphicFrameChg>
        <pc:graphicFrameChg chg="add del mod">
          <ac:chgData name="Nylah Byrd" userId="S::nbyrd@ccaha.org::bcdc4178-c75b-4790-b503-e9f0ab4037e4" providerId="AD" clId="Web-{E9C500FC-8931-EC10-74F8-C08F0CBA383E}" dt="2023-08-25T18:50:54.741" v="926"/>
          <ac:graphicFrameMkLst>
            <pc:docMk/>
            <pc:sldMk cId="447796969" sldId="268"/>
            <ac:graphicFrameMk id="11" creationId="{E6804E8D-0259-8923-0C95-7BBE359AE21D}"/>
          </ac:graphicFrameMkLst>
        </pc:graphicFrameChg>
        <pc:picChg chg="add del mod">
          <ac:chgData name="Nylah Byrd" userId="S::nbyrd@ccaha.org::bcdc4178-c75b-4790-b503-e9f0ab4037e4" providerId="AD" clId="Web-{E9C500FC-8931-EC10-74F8-C08F0CBA383E}" dt="2023-08-25T18:50:22.490" v="924"/>
          <ac:picMkLst>
            <pc:docMk/>
            <pc:sldMk cId="447796969" sldId="268"/>
            <ac:picMk id="5" creationId="{467E46AC-02CB-1EF4-77AD-91EA5D165D4E}"/>
          </ac:picMkLst>
        </pc:picChg>
        <pc:picChg chg="add del mod">
          <ac:chgData name="Nylah Byrd" userId="S::nbyrd@ccaha.org::bcdc4178-c75b-4790-b503-e9f0ab4037e4" providerId="AD" clId="Web-{E9C500FC-8931-EC10-74F8-C08F0CBA383E}" dt="2023-08-25T18:50:05.068" v="917"/>
          <ac:picMkLst>
            <pc:docMk/>
            <pc:sldMk cId="447796969" sldId="268"/>
            <ac:picMk id="7" creationId="{D04C53B3-E6C1-593A-2076-A689BC76EA84}"/>
          </ac:picMkLst>
        </pc:picChg>
      </pc:sldChg>
      <pc:sldChg chg="modSp">
        <pc:chgData name="Nylah Byrd" userId="S::nbyrd@ccaha.org::bcdc4178-c75b-4790-b503-e9f0ab4037e4" providerId="AD" clId="Web-{E9C500FC-8931-EC10-74F8-C08F0CBA383E}" dt="2023-08-25T19:46:43.045" v="2860"/>
        <pc:sldMkLst>
          <pc:docMk/>
          <pc:sldMk cId="1403113579" sldId="269"/>
        </pc:sldMkLst>
        <pc:graphicFrameChg chg="mod modGraphic">
          <ac:chgData name="Nylah Byrd" userId="S::nbyrd@ccaha.org::bcdc4178-c75b-4790-b503-e9f0ab4037e4" providerId="AD" clId="Web-{E9C500FC-8931-EC10-74F8-C08F0CBA383E}" dt="2023-08-25T19:46:43.045" v="2860"/>
          <ac:graphicFrameMkLst>
            <pc:docMk/>
            <pc:sldMk cId="1403113579" sldId="269"/>
            <ac:graphicFrameMk id="4" creationId="{5DC2E139-DD53-B844-7BCF-CDD4112F0EF6}"/>
          </ac:graphicFrameMkLst>
        </pc:graphicFrameChg>
      </pc:sldChg>
      <pc:sldChg chg="modSp modNotes">
        <pc:chgData name="Nylah Byrd" userId="S::nbyrd@ccaha.org::bcdc4178-c75b-4790-b503-e9f0ab4037e4" providerId="AD" clId="Web-{E9C500FC-8931-EC10-74F8-C08F0CBA383E}" dt="2023-08-25T19:44:59.416" v="2761"/>
        <pc:sldMkLst>
          <pc:docMk/>
          <pc:sldMk cId="3255712050" sldId="270"/>
        </pc:sldMkLst>
        <pc:graphicFrameChg chg="mod modGraphic">
          <ac:chgData name="Nylah Byrd" userId="S::nbyrd@ccaha.org::bcdc4178-c75b-4790-b503-e9f0ab4037e4" providerId="AD" clId="Web-{E9C500FC-8931-EC10-74F8-C08F0CBA383E}" dt="2023-08-25T19:44:59.416" v="2761"/>
          <ac:graphicFrameMkLst>
            <pc:docMk/>
            <pc:sldMk cId="3255712050" sldId="270"/>
            <ac:graphicFrameMk id="4" creationId="{5DC2E139-DD53-B844-7BCF-CDD4112F0EF6}"/>
          </ac:graphicFrameMkLst>
        </pc:graphicFrameChg>
      </pc:sldChg>
      <pc:sldChg chg="modSp modNotes">
        <pc:chgData name="Nylah Byrd" userId="S::nbyrd@ccaha.org::bcdc4178-c75b-4790-b503-e9f0ab4037e4" providerId="AD" clId="Web-{E9C500FC-8931-EC10-74F8-C08F0CBA383E}" dt="2023-08-25T19:46:21.638" v="2851"/>
        <pc:sldMkLst>
          <pc:docMk/>
          <pc:sldMk cId="2973136188" sldId="271"/>
        </pc:sldMkLst>
        <pc:graphicFrameChg chg="mod modGraphic">
          <ac:chgData name="Nylah Byrd" userId="S::nbyrd@ccaha.org::bcdc4178-c75b-4790-b503-e9f0ab4037e4" providerId="AD" clId="Web-{E9C500FC-8931-EC10-74F8-C08F0CBA383E}" dt="2023-08-25T19:46:21.638" v="2851"/>
          <ac:graphicFrameMkLst>
            <pc:docMk/>
            <pc:sldMk cId="2973136188" sldId="271"/>
            <ac:graphicFrameMk id="4" creationId="{5DC2E139-DD53-B844-7BCF-CDD4112F0EF6}"/>
          </ac:graphicFrameMkLst>
        </pc:graphicFrameChg>
      </pc:sldChg>
      <pc:sldChg chg="addSp delSp modSp add del modNotes">
        <pc:chgData name="Nylah Byrd" userId="S::nbyrd@ccaha.org::bcdc4178-c75b-4790-b503-e9f0ab4037e4" providerId="AD" clId="Web-{E9C500FC-8931-EC10-74F8-C08F0CBA383E}" dt="2023-08-25T19:45:43.371" v="2806"/>
        <pc:sldMkLst>
          <pc:docMk/>
          <pc:sldMk cId="1190622649" sldId="272"/>
        </pc:sldMkLst>
        <pc:graphicFrameChg chg="mod modGraphic">
          <ac:chgData name="Nylah Byrd" userId="S::nbyrd@ccaha.org::bcdc4178-c75b-4790-b503-e9f0ab4037e4" providerId="AD" clId="Web-{E9C500FC-8931-EC10-74F8-C08F0CBA383E}" dt="2023-08-25T19:45:43.371" v="2806"/>
          <ac:graphicFrameMkLst>
            <pc:docMk/>
            <pc:sldMk cId="1190622649" sldId="272"/>
            <ac:graphicFrameMk id="4" creationId="{5DC2E139-DD53-B844-7BCF-CDD4112F0EF6}"/>
          </ac:graphicFrameMkLst>
        </pc:graphicFrameChg>
        <pc:graphicFrameChg chg="add del mod">
          <ac:chgData name="Nylah Byrd" userId="S::nbyrd@ccaha.org::bcdc4178-c75b-4790-b503-e9f0ab4037e4" providerId="AD" clId="Web-{E9C500FC-8931-EC10-74F8-C08F0CBA383E}" dt="2023-08-25T19:45:33.558" v="2801"/>
          <ac:graphicFrameMkLst>
            <pc:docMk/>
            <pc:sldMk cId="1190622649" sldId="272"/>
            <ac:graphicFrameMk id="5" creationId="{8E9DA923-C96A-67F2-B0DD-1A6A570437F1}"/>
          </ac:graphicFrameMkLst>
        </pc:graphicFrameChg>
      </pc:sldChg>
      <pc:sldChg chg="modNotes">
        <pc:chgData name="Nylah Byrd" userId="S::nbyrd@ccaha.org::bcdc4178-c75b-4790-b503-e9f0ab4037e4" providerId="AD" clId="Web-{E9C500FC-8931-EC10-74F8-C08F0CBA383E}" dt="2023-08-25T19:14:18.618" v="1710"/>
        <pc:sldMkLst>
          <pc:docMk/>
          <pc:sldMk cId="3015351599" sldId="273"/>
        </pc:sldMkLst>
      </pc:sldChg>
      <pc:sldChg chg="modSp ord modNotes">
        <pc:chgData name="Nylah Byrd" userId="S::nbyrd@ccaha.org::bcdc4178-c75b-4790-b503-e9f0ab4037e4" providerId="AD" clId="Web-{E9C500FC-8931-EC10-74F8-C08F0CBA383E}" dt="2023-08-25T19:43:42.757" v="2705"/>
        <pc:sldMkLst>
          <pc:docMk/>
          <pc:sldMk cId="1699663837" sldId="274"/>
        </pc:sldMkLst>
        <pc:graphicFrameChg chg="mod modGraphic">
          <ac:chgData name="Nylah Byrd" userId="S::nbyrd@ccaha.org::bcdc4178-c75b-4790-b503-e9f0ab4037e4" providerId="AD" clId="Web-{E9C500FC-8931-EC10-74F8-C08F0CBA383E}" dt="2023-08-25T19:43:42.757" v="2705"/>
          <ac:graphicFrameMkLst>
            <pc:docMk/>
            <pc:sldMk cId="1699663837" sldId="274"/>
            <ac:graphicFrameMk id="4" creationId="{5DC2E139-DD53-B844-7BCF-CDD4112F0EF6}"/>
          </ac:graphicFrameMkLst>
        </pc:graphicFrameChg>
      </pc:sldChg>
      <pc:sldChg chg="modSp modNotes">
        <pc:chgData name="Nylah Byrd" userId="S::nbyrd@ccaha.org::bcdc4178-c75b-4790-b503-e9f0ab4037e4" providerId="AD" clId="Web-{E9C500FC-8931-EC10-74F8-C08F0CBA383E}" dt="2023-08-25T19:25:10.719" v="2398"/>
        <pc:sldMkLst>
          <pc:docMk/>
          <pc:sldMk cId="1987358877" sldId="275"/>
        </pc:sldMkLst>
        <pc:graphicFrameChg chg="mod modGraphic">
          <ac:chgData name="Nylah Byrd" userId="S::nbyrd@ccaha.org::bcdc4178-c75b-4790-b503-e9f0ab4037e4" providerId="AD" clId="Web-{E9C500FC-8931-EC10-74F8-C08F0CBA383E}" dt="2023-08-25T19:23:56.888" v="2315"/>
          <ac:graphicFrameMkLst>
            <pc:docMk/>
            <pc:sldMk cId="1987358877" sldId="275"/>
            <ac:graphicFrameMk id="4" creationId="{5DC2E139-DD53-B844-7BCF-CDD4112F0EF6}"/>
          </ac:graphicFrameMkLst>
        </pc:graphicFrameChg>
      </pc:sldChg>
      <pc:sldChg chg="del">
        <pc:chgData name="Nylah Byrd" userId="S::nbyrd@ccaha.org::bcdc4178-c75b-4790-b503-e9f0ab4037e4" providerId="AD" clId="Web-{E9C500FC-8931-EC10-74F8-C08F0CBA383E}" dt="2023-08-25T19:12:22.145" v="1645"/>
        <pc:sldMkLst>
          <pc:docMk/>
          <pc:sldMk cId="3562429553" sldId="276"/>
        </pc:sldMkLst>
      </pc:sldChg>
      <pc:sldChg chg="modSp modNotes">
        <pc:chgData name="Nylah Byrd" userId="S::nbyrd@ccaha.org::bcdc4178-c75b-4790-b503-e9f0ab4037e4" providerId="AD" clId="Web-{E9C500FC-8931-EC10-74F8-C08F0CBA383E}" dt="2023-08-25T19:15:20.886" v="1712"/>
        <pc:sldMkLst>
          <pc:docMk/>
          <pc:sldMk cId="3233521994" sldId="277"/>
        </pc:sldMkLst>
        <pc:graphicFrameChg chg="mod modGraphic">
          <ac:chgData name="Nylah Byrd" userId="S::nbyrd@ccaha.org::bcdc4178-c75b-4790-b503-e9f0ab4037e4" providerId="AD" clId="Web-{E9C500FC-8931-EC10-74F8-C08F0CBA383E}" dt="2023-08-25T19:14:08.727" v="1706"/>
          <ac:graphicFrameMkLst>
            <pc:docMk/>
            <pc:sldMk cId="3233521994" sldId="277"/>
            <ac:graphicFrameMk id="4" creationId="{5DC2E139-DD53-B844-7BCF-CDD4112F0EF6}"/>
          </ac:graphicFrameMkLst>
        </pc:graphicFrameChg>
      </pc:sldChg>
      <pc:sldChg chg="modNotes">
        <pc:chgData name="Nylah Byrd" userId="S::nbyrd@ccaha.org::bcdc4178-c75b-4790-b503-e9f0ab4037e4" providerId="AD" clId="Web-{E9C500FC-8931-EC10-74F8-C08F0CBA383E}" dt="2023-08-25T18:55:28.329" v="1127"/>
        <pc:sldMkLst>
          <pc:docMk/>
          <pc:sldMk cId="47108692" sldId="278"/>
        </pc:sldMkLst>
      </pc:sldChg>
      <pc:sldChg chg="modNotes">
        <pc:chgData name="Nylah Byrd" userId="S::nbyrd@ccaha.org::bcdc4178-c75b-4790-b503-e9f0ab4037e4" providerId="AD" clId="Web-{E9C500FC-8931-EC10-74F8-C08F0CBA383E}" dt="2023-08-25T19:11:27.081" v="1608"/>
        <pc:sldMkLst>
          <pc:docMk/>
          <pc:sldMk cId="3012283236" sldId="280"/>
        </pc:sldMkLst>
      </pc:sldChg>
      <pc:sldChg chg="modSp modNotes">
        <pc:chgData name="Nylah Byrd" userId="S::nbyrd@ccaha.org::bcdc4178-c75b-4790-b503-e9f0ab4037e4" providerId="AD" clId="Web-{E9C500FC-8931-EC10-74F8-C08F0CBA383E}" dt="2023-08-25T19:23:48.497" v="2307"/>
        <pc:sldMkLst>
          <pc:docMk/>
          <pc:sldMk cId="2383128005" sldId="281"/>
        </pc:sldMkLst>
        <pc:spChg chg="mod">
          <ac:chgData name="Nylah Byrd" userId="S::nbyrd@ccaha.org::bcdc4178-c75b-4790-b503-e9f0ab4037e4" providerId="AD" clId="Web-{E9C500FC-8931-EC10-74F8-C08F0CBA383E}" dt="2023-08-25T19:16:10.341" v="1738" actId="20577"/>
          <ac:spMkLst>
            <pc:docMk/>
            <pc:sldMk cId="2383128005" sldId="281"/>
            <ac:spMk id="9" creationId="{E17352E4-82CC-5219-DD3D-9AD3B8D8B9BA}"/>
          </ac:spMkLst>
        </pc:spChg>
      </pc:sldChg>
      <pc:sldChg chg="addSp modSp addAnim">
        <pc:chgData name="Nylah Byrd" userId="S::nbyrd@ccaha.org::bcdc4178-c75b-4790-b503-e9f0ab4037e4" providerId="AD" clId="Web-{E9C500FC-8931-EC10-74F8-C08F0CBA383E}" dt="2023-08-25T18:47:18.390" v="877"/>
        <pc:sldMkLst>
          <pc:docMk/>
          <pc:sldMk cId="1228892268" sldId="3106"/>
        </pc:sldMkLst>
        <pc:spChg chg="add mod">
          <ac:chgData name="Nylah Byrd" userId="S::nbyrd@ccaha.org::bcdc4178-c75b-4790-b503-e9f0ab4037e4" providerId="AD" clId="Web-{E9C500FC-8931-EC10-74F8-C08F0CBA383E}" dt="2023-08-25T18:46:52.202" v="871" actId="14100"/>
          <ac:spMkLst>
            <pc:docMk/>
            <pc:sldMk cId="1228892268" sldId="3106"/>
            <ac:spMk id="3" creationId="{E0E32B43-B521-8F3E-C9F9-5EE06C419156}"/>
          </ac:spMkLst>
        </pc:spChg>
        <pc:spChg chg="add mod">
          <ac:chgData name="Nylah Byrd" userId="S::nbyrd@ccaha.org::bcdc4178-c75b-4790-b503-e9f0ab4037e4" providerId="AD" clId="Web-{E9C500FC-8931-EC10-74F8-C08F0CBA383E}" dt="2023-08-25T18:47:09.984" v="876" actId="14100"/>
          <ac:spMkLst>
            <pc:docMk/>
            <pc:sldMk cId="1228892268" sldId="3106"/>
            <ac:spMk id="4" creationId="{30CBB7CE-67CB-B57E-0164-4FCC4DD7B4D7}"/>
          </ac:spMkLst>
        </pc:spChg>
        <pc:picChg chg="mod">
          <ac:chgData name="Nylah Byrd" userId="S::nbyrd@ccaha.org::bcdc4178-c75b-4790-b503-e9f0ab4037e4" providerId="AD" clId="Web-{E9C500FC-8931-EC10-74F8-C08F0CBA383E}" dt="2023-08-25T18:46:38.889" v="868" actId="1076"/>
          <ac:picMkLst>
            <pc:docMk/>
            <pc:sldMk cId="1228892268" sldId="3106"/>
            <ac:picMk id="17" creationId="{A4812487-5A39-9FCE-42E1-7C730709C1AF}"/>
          </ac:picMkLst>
        </pc:picChg>
      </pc:sldChg>
      <pc:sldChg chg="add replId modNotes">
        <pc:chgData name="Nylah Byrd" userId="S::nbyrd@ccaha.org::bcdc4178-c75b-4790-b503-e9f0ab4037e4" providerId="AD" clId="Web-{E9C500FC-8931-EC10-74F8-C08F0CBA383E}" dt="2023-08-25T18:04:39.895" v="115"/>
        <pc:sldMkLst>
          <pc:docMk/>
          <pc:sldMk cId="785050632" sldId="3109"/>
        </pc:sldMkLst>
      </pc:sldChg>
      <pc:sldChg chg="delSp add replId delAnim modNotes">
        <pc:chgData name="Nylah Byrd" userId="S::nbyrd@ccaha.org::bcdc4178-c75b-4790-b503-e9f0ab4037e4" providerId="AD" clId="Web-{E9C500FC-8931-EC10-74F8-C08F0CBA383E}" dt="2023-08-25T18:43:38.367" v="810"/>
        <pc:sldMkLst>
          <pc:docMk/>
          <pc:sldMk cId="3340899108" sldId="3110"/>
        </pc:sldMkLst>
        <pc:picChg chg="del">
          <ac:chgData name="Nylah Byrd" userId="S::nbyrd@ccaha.org::bcdc4178-c75b-4790-b503-e9f0ab4037e4" providerId="AD" clId="Web-{E9C500FC-8931-EC10-74F8-C08F0CBA383E}" dt="2023-08-25T18:42:31.583" v="783"/>
          <ac:picMkLst>
            <pc:docMk/>
            <pc:sldMk cId="3340899108" sldId="3110"/>
            <ac:picMk id="2" creationId="{5D4BE880-9B23-1371-BE10-9B3CD2139BA4}"/>
          </ac:picMkLst>
        </pc:picChg>
      </pc:sldChg>
      <pc:sldChg chg="modSp add ord replId">
        <pc:chgData name="Nylah Byrd" userId="S::nbyrd@ccaha.org::bcdc4178-c75b-4790-b503-e9f0ab4037e4" providerId="AD" clId="Web-{E9C500FC-8931-EC10-74F8-C08F0CBA383E}" dt="2023-08-25T19:46:50.889" v="2867"/>
        <pc:sldMkLst>
          <pc:docMk/>
          <pc:sldMk cId="2384277934" sldId="3111"/>
        </pc:sldMkLst>
        <pc:graphicFrameChg chg="mod modGraphic">
          <ac:chgData name="Nylah Byrd" userId="S::nbyrd@ccaha.org::bcdc4178-c75b-4790-b503-e9f0ab4037e4" providerId="AD" clId="Web-{E9C500FC-8931-EC10-74F8-C08F0CBA383E}" dt="2023-08-25T19:46:50.889" v="2867"/>
          <ac:graphicFrameMkLst>
            <pc:docMk/>
            <pc:sldMk cId="2384277934" sldId="3111"/>
            <ac:graphicFrameMk id="4" creationId="{5DC2E139-DD53-B844-7BCF-CDD4112F0EF6}"/>
          </ac:graphicFrameMkLst>
        </pc:graphicFrameChg>
      </pc:sldChg>
    </pc:docChg>
  </pc:docChgLst>
  <pc:docChgLst>
    <pc:chgData name="Nylah Byrd" userId="S::nbyrd@ccaha.org::bcdc4178-c75b-4790-b503-e9f0ab4037e4" providerId="AD" clId="Web-{E3BC581E-C796-97D2-D31D-4A151EAD3132}"/>
    <pc:docChg chg="modSld">
      <pc:chgData name="Nylah Byrd" userId="S::nbyrd@ccaha.org::bcdc4178-c75b-4790-b503-e9f0ab4037e4" providerId="AD" clId="Web-{E3BC581E-C796-97D2-D31D-4A151EAD3132}" dt="2023-08-10T19:42:16.150" v="0" actId="14100"/>
      <pc:docMkLst>
        <pc:docMk/>
      </pc:docMkLst>
      <pc:sldChg chg="modSp">
        <pc:chgData name="Nylah Byrd" userId="S::nbyrd@ccaha.org::bcdc4178-c75b-4790-b503-e9f0ab4037e4" providerId="AD" clId="Web-{E3BC581E-C796-97D2-D31D-4A151EAD3132}" dt="2023-08-10T19:42:16.150" v="0" actId="14100"/>
        <pc:sldMkLst>
          <pc:docMk/>
          <pc:sldMk cId="1359400211" sldId="260"/>
        </pc:sldMkLst>
        <pc:spChg chg="mod">
          <ac:chgData name="Nylah Byrd" userId="S::nbyrd@ccaha.org::bcdc4178-c75b-4790-b503-e9f0ab4037e4" providerId="AD" clId="Web-{E3BC581E-C796-97D2-D31D-4A151EAD3132}" dt="2023-08-10T19:42:16.150" v="0" actId="14100"/>
          <ac:spMkLst>
            <pc:docMk/>
            <pc:sldMk cId="1359400211" sldId="260"/>
            <ac:spMk id="15" creationId="{29F7FBC1-E03E-B6A9-8331-FFA9EBA0AB86}"/>
          </ac:spMkLst>
        </pc:spChg>
      </pc:sldChg>
    </pc:docChg>
  </pc:docChgLst>
  <pc:docChgLst>
    <pc:chgData name="Nylah Byrd" userId="bcdc4178-c75b-4790-b503-e9f0ab4037e4" providerId="ADAL" clId="{335E3A9B-FACD-4281-A38A-ABEB09FC3251}"/>
    <pc:docChg chg="undo custSel addSld delSld modSld sldOrd modMainMaster">
      <pc:chgData name="Nylah Byrd" userId="bcdc4178-c75b-4790-b503-e9f0ab4037e4" providerId="ADAL" clId="{335E3A9B-FACD-4281-A38A-ABEB09FC3251}" dt="2023-08-01T20:19:50.100" v="2038" actId="20577"/>
      <pc:docMkLst>
        <pc:docMk/>
      </pc:docMkLst>
      <pc:sldChg chg="modSp mod">
        <pc:chgData name="Nylah Byrd" userId="bcdc4178-c75b-4790-b503-e9f0ab4037e4" providerId="ADAL" clId="{335E3A9B-FACD-4281-A38A-ABEB09FC3251}" dt="2023-07-12T19:41:09.998" v="105" actId="404"/>
        <pc:sldMkLst>
          <pc:docMk/>
          <pc:sldMk cId="109857222" sldId="256"/>
        </pc:sldMkLst>
        <pc:spChg chg="mod">
          <ac:chgData name="Nylah Byrd" userId="bcdc4178-c75b-4790-b503-e9f0ab4037e4" providerId="ADAL" clId="{335E3A9B-FACD-4281-A38A-ABEB09FC3251}" dt="2023-07-12T19:41:09.998" v="105" actId="404"/>
          <ac:spMkLst>
            <pc:docMk/>
            <pc:sldMk cId="109857222" sldId="256"/>
            <ac:spMk id="2" creationId="{00000000-0000-0000-0000-000000000000}"/>
          </ac:spMkLst>
        </pc:spChg>
        <pc:spChg chg="mod">
          <ac:chgData name="Nylah Byrd" userId="bcdc4178-c75b-4790-b503-e9f0ab4037e4" providerId="ADAL" clId="{335E3A9B-FACD-4281-A38A-ABEB09FC3251}" dt="2023-07-12T19:41:01.317" v="102" actId="20577"/>
          <ac:spMkLst>
            <pc:docMk/>
            <pc:sldMk cId="109857222" sldId="256"/>
            <ac:spMk id="3" creationId="{00000000-0000-0000-0000-000000000000}"/>
          </ac:spMkLst>
        </pc:spChg>
      </pc:sldChg>
      <pc:sldChg chg="modSp new mod">
        <pc:chgData name="Nylah Byrd" userId="bcdc4178-c75b-4790-b503-e9f0ab4037e4" providerId="ADAL" clId="{335E3A9B-FACD-4281-A38A-ABEB09FC3251}" dt="2023-07-28T15:13:17.933" v="190" actId="20577"/>
        <pc:sldMkLst>
          <pc:docMk/>
          <pc:sldMk cId="2029799336" sldId="257"/>
        </pc:sldMkLst>
        <pc:spChg chg="mod">
          <ac:chgData name="Nylah Byrd" userId="bcdc4178-c75b-4790-b503-e9f0ab4037e4" providerId="ADAL" clId="{335E3A9B-FACD-4281-A38A-ABEB09FC3251}" dt="2023-07-28T15:10:45.107" v="155" actId="20577"/>
          <ac:spMkLst>
            <pc:docMk/>
            <pc:sldMk cId="2029799336" sldId="257"/>
            <ac:spMk id="2" creationId="{5B7FCA12-D49B-C450-D056-63C741B86B99}"/>
          </ac:spMkLst>
        </pc:spChg>
        <pc:spChg chg="mod">
          <ac:chgData name="Nylah Byrd" userId="bcdc4178-c75b-4790-b503-e9f0ab4037e4" providerId="ADAL" clId="{335E3A9B-FACD-4281-A38A-ABEB09FC3251}" dt="2023-07-28T15:13:17.933" v="190" actId="20577"/>
          <ac:spMkLst>
            <pc:docMk/>
            <pc:sldMk cId="2029799336" sldId="257"/>
            <ac:spMk id="3" creationId="{6DEEA421-0BAD-EE09-AB71-55DE139705E6}"/>
          </ac:spMkLst>
        </pc:spChg>
      </pc:sldChg>
      <pc:sldChg chg="modSp new mod">
        <pc:chgData name="Nylah Byrd" userId="bcdc4178-c75b-4790-b503-e9f0ab4037e4" providerId="ADAL" clId="{335E3A9B-FACD-4281-A38A-ABEB09FC3251}" dt="2023-07-12T19:41:59.303" v="137" actId="20577"/>
        <pc:sldMkLst>
          <pc:docMk/>
          <pc:sldMk cId="317713010" sldId="258"/>
        </pc:sldMkLst>
        <pc:spChg chg="mod">
          <ac:chgData name="Nylah Byrd" userId="bcdc4178-c75b-4790-b503-e9f0ab4037e4" providerId="ADAL" clId="{335E3A9B-FACD-4281-A38A-ABEB09FC3251}" dt="2023-07-12T19:41:59.303" v="137" actId="20577"/>
          <ac:spMkLst>
            <pc:docMk/>
            <pc:sldMk cId="317713010" sldId="258"/>
            <ac:spMk id="2" creationId="{0D919389-4654-E7B1-26BE-E3DA841E8B40}"/>
          </ac:spMkLst>
        </pc:spChg>
      </pc:sldChg>
      <pc:sldChg chg="addSp modSp new mod">
        <pc:chgData name="Nylah Byrd" userId="bcdc4178-c75b-4790-b503-e9f0ab4037e4" providerId="ADAL" clId="{335E3A9B-FACD-4281-A38A-ABEB09FC3251}" dt="2023-08-01T20:09:13.760" v="2012" actId="313"/>
        <pc:sldMkLst>
          <pc:docMk/>
          <pc:sldMk cId="2281565479" sldId="259"/>
        </pc:sldMkLst>
        <pc:spChg chg="mod">
          <ac:chgData name="Nylah Byrd" userId="bcdc4178-c75b-4790-b503-e9f0ab4037e4" providerId="ADAL" clId="{335E3A9B-FACD-4281-A38A-ABEB09FC3251}" dt="2023-08-01T17:42:01.477" v="208" actId="20577"/>
          <ac:spMkLst>
            <pc:docMk/>
            <pc:sldMk cId="2281565479" sldId="259"/>
            <ac:spMk id="2" creationId="{F9DFA2BD-02CF-D761-3886-AEEFAC0005BB}"/>
          </ac:spMkLst>
        </pc:spChg>
        <pc:spChg chg="mod">
          <ac:chgData name="Nylah Byrd" userId="bcdc4178-c75b-4790-b503-e9f0ab4037e4" providerId="ADAL" clId="{335E3A9B-FACD-4281-A38A-ABEB09FC3251}" dt="2023-08-01T17:59:25.716" v="475" actId="14100"/>
          <ac:spMkLst>
            <pc:docMk/>
            <pc:sldMk cId="2281565479" sldId="259"/>
            <ac:spMk id="3" creationId="{406AABFB-1A9A-C8A0-CC2B-BB6D7EB1C88F}"/>
          </ac:spMkLst>
        </pc:spChg>
        <pc:spChg chg="add mod">
          <ac:chgData name="Nylah Byrd" userId="bcdc4178-c75b-4790-b503-e9f0ab4037e4" providerId="ADAL" clId="{335E3A9B-FACD-4281-A38A-ABEB09FC3251}" dt="2023-08-01T18:01:17.472" v="482" actId="1076"/>
          <ac:spMkLst>
            <pc:docMk/>
            <pc:sldMk cId="2281565479" sldId="259"/>
            <ac:spMk id="4" creationId="{093C7787-61E6-D8A9-FB50-A6971AC82914}"/>
          </ac:spMkLst>
        </pc:spChg>
        <pc:spChg chg="add mod">
          <ac:chgData name="Nylah Byrd" userId="bcdc4178-c75b-4790-b503-e9f0ab4037e4" providerId="ADAL" clId="{335E3A9B-FACD-4281-A38A-ABEB09FC3251}" dt="2023-08-01T20:09:13.760" v="2012" actId="313"/>
          <ac:spMkLst>
            <pc:docMk/>
            <pc:sldMk cId="2281565479" sldId="259"/>
            <ac:spMk id="5" creationId="{2B2A8B44-5D56-D2FE-BA05-77C82123974B}"/>
          </ac:spMkLst>
        </pc:spChg>
        <pc:spChg chg="add mod">
          <ac:chgData name="Nylah Byrd" userId="bcdc4178-c75b-4790-b503-e9f0ab4037e4" providerId="ADAL" clId="{335E3A9B-FACD-4281-A38A-ABEB09FC3251}" dt="2023-08-01T18:43:18.402" v="730" actId="207"/>
          <ac:spMkLst>
            <pc:docMk/>
            <pc:sldMk cId="2281565479" sldId="259"/>
            <ac:spMk id="6" creationId="{43D96B46-0273-B8F7-7F8B-27671092C4A8}"/>
          </ac:spMkLst>
        </pc:spChg>
        <pc:picChg chg="add mod">
          <ac:chgData name="Nylah Byrd" userId="bcdc4178-c75b-4790-b503-e9f0ab4037e4" providerId="ADAL" clId="{335E3A9B-FACD-4281-A38A-ABEB09FC3251}" dt="2023-08-01T18:05:54.795" v="519" actId="14100"/>
          <ac:picMkLst>
            <pc:docMk/>
            <pc:sldMk cId="2281565479" sldId="259"/>
            <ac:picMk id="1026" creationId="{6213780D-0FBC-6282-7069-5AE7AD6C6940}"/>
          </ac:picMkLst>
        </pc:picChg>
        <pc:picChg chg="add mod">
          <ac:chgData name="Nylah Byrd" userId="bcdc4178-c75b-4790-b503-e9f0ab4037e4" providerId="ADAL" clId="{335E3A9B-FACD-4281-A38A-ABEB09FC3251}" dt="2023-08-01T18:02:58.299" v="496" actId="14100"/>
          <ac:picMkLst>
            <pc:docMk/>
            <pc:sldMk cId="2281565479" sldId="259"/>
            <ac:picMk id="1028" creationId="{3645A345-0408-85C0-46B8-B6ED75746156}"/>
          </ac:picMkLst>
        </pc:picChg>
        <pc:picChg chg="add mod">
          <ac:chgData name="Nylah Byrd" userId="bcdc4178-c75b-4790-b503-e9f0ab4037e4" providerId="ADAL" clId="{335E3A9B-FACD-4281-A38A-ABEB09FC3251}" dt="2023-08-01T18:05:59.162" v="520" actId="1076"/>
          <ac:picMkLst>
            <pc:docMk/>
            <pc:sldMk cId="2281565479" sldId="259"/>
            <ac:picMk id="1030" creationId="{04125884-738F-664F-7D72-861D6C293BF2}"/>
          </ac:picMkLst>
        </pc:picChg>
      </pc:sldChg>
      <pc:sldChg chg="addSp delSp modSp new mod modClrScheme modAnim chgLayout">
        <pc:chgData name="Nylah Byrd" userId="bcdc4178-c75b-4790-b503-e9f0ab4037e4" providerId="ADAL" clId="{335E3A9B-FACD-4281-A38A-ABEB09FC3251}" dt="2023-08-01T18:43:29.753" v="747" actId="20577"/>
        <pc:sldMkLst>
          <pc:docMk/>
          <pc:sldMk cId="1359400211" sldId="260"/>
        </pc:sldMkLst>
        <pc:spChg chg="mod ord">
          <ac:chgData name="Nylah Byrd" userId="bcdc4178-c75b-4790-b503-e9f0ab4037e4" providerId="ADAL" clId="{335E3A9B-FACD-4281-A38A-ABEB09FC3251}" dt="2023-08-01T18:37:00.497" v="613" actId="14100"/>
          <ac:spMkLst>
            <pc:docMk/>
            <pc:sldMk cId="1359400211" sldId="260"/>
            <ac:spMk id="2" creationId="{CED20A1A-0C8B-7BF0-AE68-A0374A884105}"/>
          </ac:spMkLst>
        </pc:spChg>
        <pc:spChg chg="del mod ord">
          <ac:chgData name="Nylah Byrd" userId="bcdc4178-c75b-4790-b503-e9f0ab4037e4" providerId="ADAL" clId="{335E3A9B-FACD-4281-A38A-ABEB09FC3251}" dt="2023-08-01T17:55:33.757" v="311" actId="700"/>
          <ac:spMkLst>
            <pc:docMk/>
            <pc:sldMk cId="1359400211" sldId="260"/>
            <ac:spMk id="3" creationId="{3AFB0702-DC26-7EB7-33B7-2140242895BE}"/>
          </ac:spMkLst>
        </pc:spChg>
        <pc:spChg chg="add mod ord">
          <ac:chgData name="Nylah Byrd" userId="bcdc4178-c75b-4790-b503-e9f0ab4037e4" providerId="ADAL" clId="{335E3A9B-FACD-4281-A38A-ABEB09FC3251}" dt="2023-08-01T18:32:29.409" v="575" actId="122"/>
          <ac:spMkLst>
            <pc:docMk/>
            <pc:sldMk cId="1359400211" sldId="260"/>
            <ac:spMk id="4" creationId="{AE2E770C-8B45-1431-18A2-9FAD5680D878}"/>
          </ac:spMkLst>
        </pc:spChg>
        <pc:spChg chg="add mod ord">
          <ac:chgData name="Nylah Byrd" userId="bcdc4178-c75b-4790-b503-e9f0ab4037e4" providerId="ADAL" clId="{335E3A9B-FACD-4281-A38A-ABEB09FC3251}" dt="2023-08-01T18:32:26.986" v="574" actId="122"/>
          <ac:spMkLst>
            <pc:docMk/>
            <pc:sldMk cId="1359400211" sldId="260"/>
            <ac:spMk id="5" creationId="{56D0A9C5-485D-0AE9-96DA-43AA244C45EF}"/>
          </ac:spMkLst>
        </pc:spChg>
        <pc:spChg chg="add del mod ord">
          <ac:chgData name="Nylah Byrd" userId="bcdc4178-c75b-4790-b503-e9f0ab4037e4" providerId="ADAL" clId="{335E3A9B-FACD-4281-A38A-ABEB09FC3251}" dt="2023-08-01T18:40:25.604" v="648"/>
          <ac:spMkLst>
            <pc:docMk/>
            <pc:sldMk cId="1359400211" sldId="260"/>
            <ac:spMk id="6" creationId="{37B15CAF-5E2B-97FA-33C1-D63292E416A5}"/>
          </ac:spMkLst>
        </pc:spChg>
        <pc:spChg chg="add del mod ord">
          <ac:chgData name="Nylah Byrd" userId="bcdc4178-c75b-4790-b503-e9f0ab4037e4" providerId="ADAL" clId="{335E3A9B-FACD-4281-A38A-ABEB09FC3251}" dt="2023-08-01T18:32:05.816" v="569"/>
          <ac:spMkLst>
            <pc:docMk/>
            <pc:sldMk cId="1359400211" sldId="260"/>
            <ac:spMk id="7" creationId="{45D9070A-D9BA-18E9-BE49-F176F7DAC35A}"/>
          </ac:spMkLst>
        </pc:spChg>
        <pc:spChg chg="add mod">
          <ac:chgData name="Nylah Byrd" userId="bcdc4178-c75b-4790-b503-e9f0ab4037e4" providerId="ADAL" clId="{335E3A9B-FACD-4281-A38A-ABEB09FC3251}" dt="2023-08-01T18:37:33.672" v="645" actId="1076"/>
          <ac:spMkLst>
            <pc:docMk/>
            <pc:sldMk cId="1359400211" sldId="260"/>
            <ac:spMk id="12" creationId="{EE2E1C8C-7FB9-2376-FBDB-3CF65CE60794}"/>
          </ac:spMkLst>
        </pc:spChg>
        <pc:spChg chg="add mod">
          <ac:chgData name="Nylah Byrd" userId="bcdc4178-c75b-4790-b503-e9f0ab4037e4" providerId="ADAL" clId="{335E3A9B-FACD-4281-A38A-ABEB09FC3251}" dt="2023-08-01T18:42:19.911" v="668" actId="14100"/>
          <ac:spMkLst>
            <pc:docMk/>
            <pc:sldMk cId="1359400211" sldId="260"/>
            <ac:spMk id="15" creationId="{29F7FBC1-E03E-B6A9-8331-FFA9EBA0AB86}"/>
          </ac:spMkLst>
        </pc:spChg>
        <pc:spChg chg="add mod">
          <ac:chgData name="Nylah Byrd" userId="bcdc4178-c75b-4790-b503-e9f0ab4037e4" providerId="ADAL" clId="{335E3A9B-FACD-4281-A38A-ABEB09FC3251}" dt="2023-08-01T18:43:29.753" v="747" actId="20577"/>
          <ac:spMkLst>
            <pc:docMk/>
            <pc:sldMk cId="1359400211" sldId="260"/>
            <ac:spMk id="16" creationId="{06C90D42-483D-1405-06E2-AEAF2B75AC41}"/>
          </ac:spMkLst>
        </pc:spChg>
        <pc:picChg chg="add del mod">
          <ac:chgData name="Nylah Byrd" userId="bcdc4178-c75b-4790-b503-e9f0ab4037e4" providerId="ADAL" clId="{335E3A9B-FACD-4281-A38A-ABEB09FC3251}" dt="2023-08-01T18:32:01.800" v="568"/>
          <ac:picMkLst>
            <pc:docMk/>
            <pc:sldMk cId="1359400211" sldId="260"/>
            <ac:picMk id="9" creationId="{4E86C0F3-BF4D-2823-3757-2B6A2F2FB404}"/>
          </ac:picMkLst>
        </pc:picChg>
        <pc:picChg chg="add mod modCrop">
          <ac:chgData name="Nylah Byrd" userId="bcdc4178-c75b-4790-b503-e9f0ab4037e4" providerId="ADAL" clId="{335E3A9B-FACD-4281-A38A-ABEB09FC3251}" dt="2023-08-01T18:39:25.570" v="647" actId="1076"/>
          <ac:picMkLst>
            <pc:docMk/>
            <pc:sldMk cId="1359400211" sldId="260"/>
            <ac:picMk id="11" creationId="{C3C1A9C5-6AD6-CA14-F19B-5676328E3CF7}"/>
          </ac:picMkLst>
        </pc:picChg>
        <pc:picChg chg="add mod modCrop">
          <ac:chgData name="Nylah Byrd" userId="bcdc4178-c75b-4790-b503-e9f0ab4037e4" providerId="ADAL" clId="{335E3A9B-FACD-4281-A38A-ABEB09FC3251}" dt="2023-08-01T18:40:48.636" v="655" actId="14100"/>
          <ac:picMkLst>
            <pc:docMk/>
            <pc:sldMk cId="1359400211" sldId="260"/>
            <ac:picMk id="14" creationId="{B7DF2FA3-3587-6C05-221E-614A77AFBC8D}"/>
          </ac:picMkLst>
        </pc:picChg>
      </pc:sldChg>
      <pc:sldChg chg="add del">
        <pc:chgData name="Nylah Byrd" userId="bcdc4178-c75b-4790-b503-e9f0ab4037e4" providerId="ADAL" clId="{335E3A9B-FACD-4281-A38A-ABEB09FC3251}" dt="2023-08-01T18:03:14.669" v="498" actId="2890"/>
        <pc:sldMkLst>
          <pc:docMk/>
          <pc:sldMk cId="1895750356" sldId="261"/>
        </pc:sldMkLst>
      </pc:sldChg>
      <pc:sldChg chg="addSp delSp modSp add mod ord">
        <pc:chgData name="Nylah Byrd" userId="bcdc4178-c75b-4790-b503-e9f0ab4037e4" providerId="ADAL" clId="{335E3A9B-FACD-4281-A38A-ABEB09FC3251}" dt="2023-08-01T19:14:43.577" v="1664"/>
        <pc:sldMkLst>
          <pc:docMk/>
          <pc:sldMk cId="3337669689" sldId="261"/>
        </pc:sldMkLst>
        <pc:spChg chg="del">
          <ac:chgData name="Nylah Byrd" userId="bcdc4178-c75b-4790-b503-e9f0ab4037e4" providerId="ADAL" clId="{335E3A9B-FACD-4281-A38A-ABEB09FC3251}" dt="2023-08-01T18:09:23.605" v="528" actId="478"/>
          <ac:spMkLst>
            <pc:docMk/>
            <pc:sldMk cId="3337669689" sldId="261"/>
            <ac:spMk id="5" creationId="{2B2A8B44-5D56-D2FE-BA05-77C82123974B}"/>
          </ac:spMkLst>
        </pc:spChg>
        <pc:spChg chg="add mod">
          <ac:chgData name="Nylah Byrd" userId="bcdc4178-c75b-4790-b503-e9f0ab4037e4" providerId="ADAL" clId="{335E3A9B-FACD-4281-A38A-ABEB09FC3251}" dt="2023-08-01T19:14:43.577" v="1664"/>
          <ac:spMkLst>
            <pc:docMk/>
            <pc:sldMk cId="3337669689" sldId="261"/>
            <ac:spMk id="6" creationId="{F28899D7-DBE0-A2BA-BC25-90441C47768D}"/>
          </ac:spMkLst>
        </pc:spChg>
        <pc:picChg chg="del">
          <ac:chgData name="Nylah Byrd" userId="bcdc4178-c75b-4790-b503-e9f0ab4037e4" providerId="ADAL" clId="{335E3A9B-FACD-4281-A38A-ABEB09FC3251}" dt="2023-08-01T18:09:24.476" v="529" actId="478"/>
          <ac:picMkLst>
            <pc:docMk/>
            <pc:sldMk cId="3337669689" sldId="261"/>
            <ac:picMk id="1030" creationId="{04125884-738F-664F-7D72-861D6C293BF2}"/>
          </ac:picMkLst>
        </pc:picChg>
      </pc:sldChg>
      <pc:sldChg chg="addSp delSp modSp add mod ord">
        <pc:chgData name="Nylah Byrd" userId="bcdc4178-c75b-4790-b503-e9f0ab4037e4" providerId="ADAL" clId="{335E3A9B-FACD-4281-A38A-ABEB09FC3251}" dt="2023-08-01T19:14:45.122" v="1665"/>
        <pc:sldMkLst>
          <pc:docMk/>
          <pc:sldMk cId="164875357" sldId="262"/>
        </pc:sldMkLst>
        <pc:spChg chg="del">
          <ac:chgData name="Nylah Byrd" userId="bcdc4178-c75b-4790-b503-e9f0ab4037e4" providerId="ADAL" clId="{335E3A9B-FACD-4281-A38A-ABEB09FC3251}" dt="2023-08-01T18:09:09.973" v="523" actId="478"/>
          <ac:spMkLst>
            <pc:docMk/>
            <pc:sldMk cId="164875357" sldId="262"/>
            <ac:spMk id="3" creationId="{406AABFB-1A9A-C8A0-CC2B-BB6D7EB1C88F}"/>
          </ac:spMkLst>
        </pc:spChg>
        <pc:spChg chg="del">
          <ac:chgData name="Nylah Byrd" userId="bcdc4178-c75b-4790-b503-e9f0ab4037e4" providerId="ADAL" clId="{335E3A9B-FACD-4281-A38A-ABEB09FC3251}" dt="2023-08-01T18:09:15.649" v="526" actId="478"/>
          <ac:spMkLst>
            <pc:docMk/>
            <pc:sldMk cId="164875357" sldId="262"/>
            <ac:spMk id="5" creationId="{2B2A8B44-5D56-D2FE-BA05-77C82123974B}"/>
          </ac:spMkLst>
        </pc:spChg>
        <pc:spChg chg="add del mod">
          <ac:chgData name="Nylah Byrd" userId="bcdc4178-c75b-4790-b503-e9f0ab4037e4" providerId="ADAL" clId="{335E3A9B-FACD-4281-A38A-ABEB09FC3251}" dt="2023-08-01T18:09:13.611" v="524" actId="478"/>
          <ac:spMkLst>
            <pc:docMk/>
            <pc:sldMk cId="164875357" sldId="262"/>
            <ac:spMk id="7" creationId="{7A8449FB-1FEE-A012-3F5B-A0C610D51FD0}"/>
          </ac:spMkLst>
        </pc:spChg>
        <pc:spChg chg="add mod">
          <ac:chgData name="Nylah Byrd" userId="bcdc4178-c75b-4790-b503-e9f0ab4037e4" providerId="ADAL" clId="{335E3A9B-FACD-4281-A38A-ABEB09FC3251}" dt="2023-08-01T19:14:45.122" v="1665"/>
          <ac:spMkLst>
            <pc:docMk/>
            <pc:sldMk cId="164875357" sldId="262"/>
            <ac:spMk id="8" creationId="{8B8D5A43-3478-689C-8B26-AD3943D51114}"/>
          </ac:spMkLst>
        </pc:spChg>
        <pc:picChg chg="del">
          <ac:chgData name="Nylah Byrd" userId="bcdc4178-c75b-4790-b503-e9f0ab4037e4" providerId="ADAL" clId="{335E3A9B-FACD-4281-A38A-ABEB09FC3251}" dt="2023-08-01T18:09:14.374" v="525" actId="478"/>
          <ac:picMkLst>
            <pc:docMk/>
            <pc:sldMk cId="164875357" sldId="262"/>
            <ac:picMk id="1028" creationId="{3645A345-0408-85C0-46B8-B6ED75746156}"/>
          </ac:picMkLst>
        </pc:picChg>
        <pc:picChg chg="del">
          <ac:chgData name="Nylah Byrd" userId="bcdc4178-c75b-4790-b503-e9f0ab4037e4" providerId="ADAL" clId="{335E3A9B-FACD-4281-A38A-ABEB09FC3251}" dt="2023-08-01T18:09:16.491" v="527" actId="478"/>
          <ac:picMkLst>
            <pc:docMk/>
            <pc:sldMk cId="164875357" sldId="262"/>
            <ac:picMk id="1030" creationId="{04125884-738F-664F-7D72-861D6C293BF2}"/>
          </ac:picMkLst>
        </pc:picChg>
      </pc:sldChg>
      <pc:sldChg chg="addSp delSp modSp new mod modClrScheme chgLayout">
        <pc:chgData name="Nylah Byrd" userId="bcdc4178-c75b-4790-b503-e9f0ab4037e4" providerId="ADAL" clId="{335E3A9B-FACD-4281-A38A-ABEB09FC3251}" dt="2023-08-01T18:44:31.578" v="799" actId="20577"/>
        <pc:sldMkLst>
          <pc:docMk/>
          <pc:sldMk cId="711733703" sldId="263"/>
        </pc:sldMkLst>
        <pc:spChg chg="del mod ord">
          <ac:chgData name="Nylah Byrd" userId="bcdc4178-c75b-4790-b503-e9f0ab4037e4" providerId="ADAL" clId="{335E3A9B-FACD-4281-A38A-ABEB09FC3251}" dt="2023-08-01T18:44:16.449" v="749" actId="700"/>
          <ac:spMkLst>
            <pc:docMk/>
            <pc:sldMk cId="711733703" sldId="263"/>
            <ac:spMk id="2" creationId="{BCCFC6DD-2A4E-715E-703D-1D8154F76080}"/>
          </ac:spMkLst>
        </pc:spChg>
        <pc:spChg chg="del">
          <ac:chgData name="Nylah Byrd" userId="bcdc4178-c75b-4790-b503-e9f0ab4037e4" providerId="ADAL" clId="{335E3A9B-FACD-4281-A38A-ABEB09FC3251}" dt="2023-08-01T18:44:16.449" v="749" actId="700"/>
          <ac:spMkLst>
            <pc:docMk/>
            <pc:sldMk cId="711733703" sldId="263"/>
            <ac:spMk id="3" creationId="{B5101260-9EB1-9F11-1995-ECF942A0EE02}"/>
          </ac:spMkLst>
        </pc:spChg>
        <pc:spChg chg="del mod ord">
          <ac:chgData name="Nylah Byrd" userId="bcdc4178-c75b-4790-b503-e9f0ab4037e4" providerId="ADAL" clId="{335E3A9B-FACD-4281-A38A-ABEB09FC3251}" dt="2023-08-01T18:44:16.449" v="749" actId="700"/>
          <ac:spMkLst>
            <pc:docMk/>
            <pc:sldMk cId="711733703" sldId="263"/>
            <ac:spMk id="4" creationId="{60C69EA7-2978-3757-D3E7-BE2E30A3176C}"/>
          </ac:spMkLst>
        </pc:spChg>
        <pc:spChg chg="del">
          <ac:chgData name="Nylah Byrd" userId="bcdc4178-c75b-4790-b503-e9f0ab4037e4" providerId="ADAL" clId="{335E3A9B-FACD-4281-A38A-ABEB09FC3251}" dt="2023-08-01T18:44:16.449" v="749" actId="700"/>
          <ac:spMkLst>
            <pc:docMk/>
            <pc:sldMk cId="711733703" sldId="263"/>
            <ac:spMk id="5" creationId="{BE31C33D-F04C-54C8-FCD3-095BCDBB0032}"/>
          </ac:spMkLst>
        </pc:spChg>
        <pc:spChg chg="del">
          <ac:chgData name="Nylah Byrd" userId="bcdc4178-c75b-4790-b503-e9f0ab4037e4" providerId="ADAL" clId="{335E3A9B-FACD-4281-A38A-ABEB09FC3251}" dt="2023-08-01T18:44:16.449" v="749" actId="700"/>
          <ac:spMkLst>
            <pc:docMk/>
            <pc:sldMk cId="711733703" sldId="263"/>
            <ac:spMk id="6" creationId="{11214FB7-DA73-1009-702F-298F5D1F254A}"/>
          </ac:spMkLst>
        </pc:spChg>
        <pc:spChg chg="add mod ord">
          <ac:chgData name="Nylah Byrd" userId="bcdc4178-c75b-4790-b503-e9f0ab4037e4" providerId="ADAL" clId="{335E3A9B-FACD-4281-A38A-ABEB09FC3251}" dt="2023-08-01T18:44:31.578" v="799" actId="20577"/>
          <ac:spMkLst>
            <pc:docMk/>
            <pc:sldMk cId="711733703" sldId="263"/>
            <ac:spMk id="7" creationId="{C3E4C6A7-13A3-4869-FD9F-1CE270872DE9}"/>
          </ac:spMkLst>
        </pc:spChg>
        <pc:spChg chg="add mod ord">
          <ac:chgData name="Nylah Byrd" userId="bcdc4178-c75b-4790-b503-e9f0ab4037e4" providerId="ADAL" clId="{335E3A9B-FACD-4281-A38A-ABEB09FC3251}" dt="2023-08-01T18:44:16.449" v="749" actId="700"/>
          <ac:spMkLst>
            <pc:docMk/>
            <pc:sldMk cId="711733703" sldId="263"/>
            <ac:spMk id="8" creationId="{19F4ADBD-09AC-E5F5-EEA4-5428BC5BAFA1}"/>
          </ac:spMkLst>
        </pc:spChg>
      </pc:sldChg>
      <pc:sldChg chg="new del">
        <pc:chgData name="Nylah Byrd" userId="bcdc4178-c75b-4790-b503-e9f0ab4037e4" providerId="ADAL" clId="{335E3A9B-FACD-4281-A38A-ABEB09FC3251}" dt="2023-08-01T18:12:18.071" v="535" actId="47"/>
        <pc:sldMkLst>
          <pc:docMk/>
          <pc:sldMk cId="2607770367" sldId="263"/>
        </pc:sldMkLst>
      </pc:sldChg>
      <pc:sldChg chg="addSp delSp modSp new mod">
        <pc:chgData name="Nylah Byrd" userId="bcdc4178-c75b-4790-b503-e9f0ab4037e4" providerId="ADAL" clId="{335E3A9B-FACD-4281-A38A-ABEB09FC3251}" dt="2023-08-01T19:20:13.325" v="1683" actId="20577"/>
        <pc:sldMkLst>
          <pc:docMk/>
          <pc:sldMk cId="4220072163" sldId="264"/>
        </pc:sldMkLst>
        <pc:spChg chg="del mod">
          <ac:chgData name="Nylah Byrd" userId="bcdc4178-c75b-4790-b503-e9f0ab4037e4" providerId="ADAL" clId="{335E3A9B-FACD-4281-A38A-ABEB09FC3251}" dt="2023-08-01T18:52:16.896" v="955"/>
          <ac:spMkLst>
            <pc:docMk/>
            <pc:sldMk cId="4220072163" sldId="264"/>
            <ac:spMk id="2" creationId="{C1D20B9E-2762-002E-CE2A-AD3E0D1B8E7D}"/>
          </ac:spMkLst>
        </pc:spChg>
        <pc:spChg chg="del mod">
          <ac:chgData name="Nylah Byrd" userId="bcdc4178-c75b-4790-b503-e9f0ab4037e4" providerId="ADAL" clId="{335E3A9B-FACD-4281-A38A-ABEB09FC3251}" dt="2023-08-01T18:49:55.601" v="910" actId="3680"/>
          <ac:spMkLst>
            <pc:docMk/>
            <pc:sldMk cId="4220072163" sldId="264"/>
            <ac:spMk id="3" creationId="{6FEC7529-16C8-CB49-2F4A-BFA769B03E3F}"/>
          </ac:spMkLst>
        </pc:spChg>
        <pc:spChg chg="add mod">
          <ac:chgData name="Nylah Byrd" userId="bcdc4178-c75b-4790-b503-e9f0ab4037e4" providerId="ADAL" clId="{335E3A9B-FACD-4281-A38A-ABEB09FC3251}" dt="2023-08-01T18:52:16.896" v="955"/>
          <ac:spMkLst>
            <pc:docMk/>
            <pc:sldMk cId="4220072163" sldId="264"/>
            <ac:spMk id="5" creationId="{B06C7709-5481-1623-AE93-25912DEB6B95}"/>
          </ac:spMkLst>
        </pc:spChg>
        <pc:graphicFrameChg chg="add mod ord modGraphic">
          <ac:chgData name="Nylah Byrd" userId="bcdc4178-c75b-4790-b503-e9f0ab4037e4" providerId="ADAL" clId="{335E3A9B-FACD-4281-A38A-ABEB09FC3251}" dt="2023-08-01T19:20:13.325" v="1683" actId="20577"/>
          <ac:graphicFrameMkLst>
            <pc:docMk/>
            <pc:sldMk cId="4220072163" sldId="264"/>
            <ac:graphicFrameMk id="4" creationId="{5DC2E139-DD53-B844-7BCF-CDD4112F0EF6}"/>
          </ac:graphicFrameMkLst>
        </pc:graphicFrameChg>
      </pc:sldChg>
      <pc:sldChg chg="addSp delSp modSp add mod ord">
        <pc:chgData name="Nylah Byrd" userId="bcdc4178-c75b-4790-b503-e9f0ab4037e4" providerId="ADAL" clId="{335E3A9B-FACD-4281-A38A-ABEB09FC3251}" dt="2023-08-01T18:53:08.614" v="978" actId="122"/>
        <pc:sldMkLst>
          <pc:docMk/>
          <pc:sldMk cId="485785881" sldId="265"/>
        </pc:sldMkLst>
        <pc:spChg chg="del">
          <ac:chgData name="Nylah Byrd" userId="bcdc4178-c75b-4790-b503-e9f0ab4037e4" providerId="ADAL" clId="{335E3A9B-FACD-4281-A38A-ABEB09FC3251}" dt="2023-08-01T18:52:19.420" v="956"/>
          <ac:spMkLst>
            <pc:docMk/>
            <pc:sldMk cId="485785881" sldId="265"/>
            <ac:spMk id="2" creationId="{C1D20B9E-2762-002E-CE2A-AD3E0D1B8E7D}"/>
          </ac:spMkLst>
        </pc:spChg>
        <pc:spChg chg="add mod">
          <ac:chgData name="Nylah Byrd" userId="bcdc4178-c75b-4790-b503-e9f0ab4037e4" providerId="ADAL" clId="{335E3A9B-FACD-4281-A38A-ABEB09FC3251}" dt="2023-08-01T18:52:19.420" v="956"/>
          <ac:spMkLst>
            <pc:docMk/>
            <pc:sldMk cId="485785881" sldId="265"/>
            <ac:spMk id="3" creationId="{A8B26CBD-34BC-2501-7686-E2646B6954A5}"/>
          </ac:spMkLst>
        </pc:spChg>
        <pc:graphicFrameChg chg="mod modGraphic">
          <ac:chgData name="Nylah Byrd" userId="bcdc4178-c75b-4790-b503-e9f0ab4037e4" providerId="ADAL" clId="{335E3A9B-FACD-4281-A38A-ABEB09FC3251}" dt="2023-08-01T18:53:08.614" v="978" actId="122"/>
          <ac:graphicFrameMkLst>
            <pc:docMk/>
            <pc:sldMk cId="485785881" sldId="265"/>
            <ac:graphicFrameMk id="4" creationId="{5DC2E139-DD53-B844-7BCF-CDD4112F0EF6}"/>
          </ac:graphicFrameMkLst>
        </pc:graphicFrameChg>
      </pc:sldChg>
      <pc:sldChg chg="modSp add mod">
        <pc:chgData name="Nylah Byrd" userId="bcdc4178-c75b-4790-b503-e9f0ab4037e4" providerId="ADAL" clId="{335E3A9B-FACD-4281-A38A-ABEB09FC3251}" dt="2023-08-01T19:02:58.403" v="1238" actId="20577"/>
        <pc:sldMkLst>
          <pc:docMk/>
          <pc:sldMk cId="3078657982" sldId="266"/>
        </pc:sldMkLst>
        <pc:graphicFrameChg chg="mod modGraphic">
          <ac:chgData name="Nylah Byrd" userId="bcdc4178-c75b-4790-b503-e9f0ab4037e4" providerId="ADAL" clId="{335E3A9B-FACD-4281-A38A-ABEB09FC3251}" dt="2023-08-01T19:02:58.403" v="1238" actId="20577"/>
          <ac:graphicFrameMkLst>
            <pc:docMk/>
            <pc:sldMk cId="3078657982" sldId="266"/>
            <ac:graphicFrameMk id="4" creationId="{5DC2E139-DD53-B844-7BCF-CDD4112F0EF6}"/>
          </ac:graphicFrameMkLst>
        </pc:graphicFrameChg>
      </pc:sldChg>
      <pc:sldChg chg="modSp add mod ord">
        <pc:chgData name="Nylah Byrd" userId="bcdc4178-c75b-4790-b503-e9f0ab4037e4" providerId="ADAL" clId="{335E3A9B-FACD-4281-A38A-ABEB09FC3251}" dt="2023-08-01T18:58:45.904" v="1039"/>
        <pc:sldMkLst>
          <pc:docMk/>
          <pc:sldMk cId="2640485934" sldId="267"/>
        </pc:sldMkLst>
        <pc:graphicFrameChg chg="modGraphic">
          <ac:chgData name="Nylah Byrd" userId="bcdc4178-c75b-4790-b503-e9f0ab4037e4" providerId="ADAL" clId="{335E3A9B-FACD-4281-A38A-ABEB09FC3251}" dt="2023-08-01T18:58:41.684" v="1037" actId="6549"/>
          <ac:graphicFrameMkLst>
            <pc:docMk/>
            <pc:sldMk cId="2640485934" sldId="267"/>
            <ac:graphicFrameMk id="4" creationId="{5DC2E139-DD53-B844-7BCF-CDD4112F0EF6}"/>
          </ac:graphicFrameMkLst>
        </pc:graphicFrameChg>
      </pc:sldChg>
      <pc:sldChg chg="modSp add mod">
        <pc:chgData name="Nylah Byrd" userId="bcdc4178-c75b-4790-b503-e9f0ab4037e4" providerId="ADAL" clId="{335E3A9B-FACD-4281-A38A-ABEB09FC3251}" dt="2023-08-01T20:19:50.100" v="2038" actId="20577"/>
        <pc:sldMkLst>
          <pc:docMk/>
          <pc:sldMk cId="447796969" sldId="268"/>
        </pc:sldMkLst>
        <pc:graphicFrameChg chg="mod modGraphic">
          <ac:chgData name="Nylah Byrd" userId="bcdc4178-c75b-4790-b503-e9f0ab4037e4" providerId="ADAL" clId="{335E3A9B-FACD-4281-A38A-ABEB09FC3251}" dt="2023-08-01T20:19:50.100" v="2038" actId="20577"/>
          <ac:graphicFrameMkLst>
            <pc:docMk/>
            <pc:sldMk cId="447796969" sldId="268"/>
            <ac:graphicFrameMk id="4" creationId="{5DC2E139-DD53-B844-7BCF-CDD4112F0EF6}"/>
          </ac:graphicFrameMkLst>
        </pc:graphicFrameChg>
      </pc:sldChg>
      <pc:sldChg chg="modSp add mod ord">
        <pc:chgData name="Nylah Byrd" userId="bcdc4178-c75b-4790-b503-e9f0ab4037e4" providerId="ADAL" clId="{335E3A9B-FACD-4281-A38A-ABEB09FC3251}" dt="2023-08-01T20:19:44.971" v="2034" actId="20577"/>
        <pc:sldMkLst>
          <pc:docMk/>
          <pc:sldMk cId="1403113579" sldId="269"/>
        </pc:sldMkLst>
        <pc:graphicFrameChg chg="modGraphic">
          <ac:chgData name="Nylah Byrd" userId="bcdc4178-c75b-4790-b503-e9f0ab4037e4" providerId="ADAL" clId="{335E3A9B-FACD-4281-A38A-ABEB09FC3251}" dt="2023-08-01T20:19:44.971" v="2034" actId="20577"/>
          <ac:graphicFrameMkLst>
            <pc:docMk/>
            <pc:sldMk cId="1403113579" sldId="269"/>
            <ac:graphicFrameMk id="4" creationId="{5DC2E139-DD53-B844-7BCF-CDD4112F0EF6}"/>
          </ac:graphicFrameMkLst>
        </pc:graphicFrameChg>
      </pc:sldChg>
      <pc:sldChg chg="modSp add mod ord">
        <pc:chgData name="Nylah Byrd" userId="bcdc4178-c75b-4790-b503-e9f0ab4037e4" providerId="ADAL" clId="{335E3A9B-FACD-4281-A38A-ABEB09FC3251}" dt="2023-08-01T20:19:30.786" v="2022" actId="20577"/>
        <pc:sldMkLst>
          <pc:docMk/>
          <pc:sldMk cId="3255712050" sldId="270"/>
        </pc:sldMkLst>
        <pc:graphicFrameChg chg="modGraphic">
          <ac:chgData name="Nylah Byrd" userId="bcdc4178-c75b-4790-b503-e9f0ab4037e4" providerId="ADAL" clId="{335E3A9B-FACD-4281-A38A-ABEB09FC3251}" dt="2023-08-01T20:19:30.786" v="2022" actId="20577"/>
          <ac:graphicFrameMkLst>
            <pc:docMk/>
            <pc:sldMk cId="3255712050" sldId="270"/>
            <ac:graphicFrameMk id="4" creationId="{5DC2E139-DD53-B844-7BCF-CDD4112F0EF6}"/>
          </ac:graphicFrameMkLst>
        </pc:graphicFrameChg>
      </pc:sldChg>
      <pc:sldChg chg="modSp add mod">
        <pc:chgData name="Nylah Byrd" userId="bcdc4178-c75b-4790-b503-e9f0ab4037e4" providerId="ADAL" clId="{335E3A9B-FACD-4281-A38A-ABEB09FC3251}" dt="2023-08-01T20:19:40.460" v="2030" actId="20577"/>
        <pc:sldMkLst>
          <pc:docMk/>
          <pc:sldMk cId="2973136188" sldId="271"/>
        </pc:sldMkLst>
        <pc:graphicFrameChg chg="modGraphic">
          <ac:chgData name="Nylah Byrd" userId="bcdc4178-c75b-4790-b503-e9f0ab4037e4" providerId="ADAL" clId="{335E3A9B-FACD-4281-A38A-ABEB09FC3251}" dt="2023-08-01T20:19:40.460" v="2030" actId="20577"/>
          <ac:graphicFrameMkLst>
            <pc:docMk/>
            <pc:sldMk cId="2973136188" sldId="271"/>
            <ac:graphicFrameMk id="4" creationId="{5DC2E139-DD53-B844-7BCF-CDD4112F0EF6}"/>
          </ac:graphicFrameMkLst>
        </pc:graphicFrameChg>
      </pc:sldChg>
      <pc:sldChg chg="modSp add mod">
        <pc:chgData name="Nylah Byrd" userId="bcdc4178-c75b-4790-b503-e9f0ab4037e4" providerId="ADAL" clId="{335E3A9B-FACD-4281-A38A-ABEB09FC3251}" dt="2023-08-01T20:19:35.028" v="2026" actId="20577"/>
        <pc:sldMkLst>
          <pc:docMk/>
          <pc:sldMk cId="1190622649" sldId="272"/>
        </pc:sldMkLst>
        <pc:graphicFrameChg chg="modGraphic">
          <ac:chgData name="Nylah Byrd" userId="bcdc4178-c75b-4790-b503-e9f0ab4037e4" providerId="ADAL" clId="{335E3A9B-FACD-4281-A38A-ABEB09FC3251}" dt="2023-08-01T20:19:35.028" v="2026" actId="20577"/>
          <ac:graphicFrameMkLst>
            <pc:docMk/>
            <pc:sldMk cId="1190622649" sldId="272"/>
            <ac:graphicFrameMk id="4" creationId="{5DC2E139-DD53-B844-7BCF-CDD4112F0EF6}"/>
          </ac:graphicFrameMkLst>
        </pc:graphicFrameChg>
      </pc:sldChg>
      <pc:sldChg chg="modSp add mod ord">
        <pc:chgData name="Nylah Byrd" userId="bcdc4178-c75b-4790-b503-e9f0ab4037e4" providerId="ADAL" clId="{335E3A9B-FACD-4281-A38A-ABEB09FC3251}" dt="2023-08-01T19:13:02.163" v="1587" actId="20577"/>
        <pc:sldMkLst>
          <pc:docMk/>
          <pc:sldMk cId="3015351599" sldId="273"/>
        </pc:sldMkLst>
        <pc:graphicFrameChg chg="modGraphic">
          <ac:chgData name="Nylah Byrd" userId="bcdc4178-c75b-4790-b503-e9f0ab4037e4" providerId="ADAL" clId="{335E3A9B-FACD-4281-A38A-ABEB09FC3251}" dt="2023-08-01T19:13:02.163" v="1587" actId="20577"/>
          <ac:graphicFrameMkLst>
            <pc:docMk/>
            <pc:sldMk cId="3015351599" sldId="273"/>
            <ac:graphicFrameMk id="4" creationId="{5DC2E139-DD53-B844-7BCF-CDD4112F0EF6}"/>
          </ac:graphicFrameMkLst>
        </pc:graphicFrameChg>
      </pc:sldChg>
      <pc:sldChg chg="modSp add mod">
        <pc:chgData name="Nylah Byrd" userId="bcdc4178-c75b-4790-b503-e9f0ab4037e4" providerId="ADAL" clId="{335E3A9B-FACD-4281-A38A-ABEB09FC3251}" dt="2023-08-01T20:19:25.699" v="2018" actId="20577"/>
        <pc:sldMkLst>
          <pc:docMk/>
          <pc:sldMk cId="1699663837" sldId="274"/>
        </pc:sldMkLst>
        <pc:graphicFrameChg chg="modGraphic">
          <ac:chgData name="Nylah Byrd" userId="bcdc4178-c75b-4790-b503-e9f0ab4037e4" providerId="ADAL" clId="{335E3A9B-FACD-4281-A38A-ABEB09FC3251}" dt="2023-08-01T20:19:25.699" v="2018" actId="20577"/>
          <ac:graphicFrameMkLst>
            <pc:docMk/>
            <pc:sldMk cId="1699663837" sldId="274"/>
            <ac:graphicFrameMk id="4" creationId="{5DC2E139-DD53-B844-7BCF-CDD4112F0EF6}"/>
          </ac:graphicFrameMkLst>
        </pc:graphicFrameChg>
      </pc:sldChg>
      <pc:sldChg chg="modSp add mod ord">
        <pc:chgData name="Nylah Byrd" userId="bcdc4178-c75b-4790-b503-e9f0ab4037e4" providerId="ADAL" clId="{335E3A9B-FACD-4281-A38A-ABEB09FC3251}" dt="2023-08-01T19:55:53.175" v="1832"/>
        <pc:sldMkLst>
          <pc:docMk/>
          <pc:sldMk cId="1987358877" sldId="275"/>
        </pc:sldMkLst>
        <pc:graphicFrameChg chg="modGraphic">
          <ac:chgData name="Nylah Byrd" userId="bcdc4178-c75b-4790-b503-e9f0ab4037e4" providerId="ADAL" clId="{335E3A9B-FACD-4281-A38A-ABEB09FC3251}" dt="2023-08-01T19:53:51.250" v="1823" actId="20577"/>
          <ac:graphicFrameMkLst>
            <pc:docMk/>
            <pc:sldMk cId="1987358877" sldId="275"/>
            <ac:graphicFrameMk id="4" creationId="{5DC2E139-DD53-B844-7BCF-CDD4112F0EF6}"/>
          </ac:graphicFrameMkLst>
        </pc:graphicFrameChg>
      </pc:sldChg>
      <pc:sldChg chg="modSp add mod">
        <pc:chgData name="Nylah Byrd" userId="bcdc4178-c75b-4790-b503-e9f0ab4037e4" providerId="ADAL" clId="{335E3A9B-FACD-4281-A38A-ABEB09FC3251}" dt="2023-08-01T19:13:16.386" v="1607" actId="20577"/>
        <pc:sldMkLst>
          <pc:docMk/>
          <pc:sldMk cId="3562429553" sldId="276"/>
        </pc:sldMkLst>
        <pc:graphicFrameChg chg="modGraphic">
          <ac:chgData name="Nylah Byrd" userId="bcdc4178-c75b-4790-b503-e9f0ab4037e4" providerId="ADAL" clId="{335E3A9B-FACD-4281-A38A-ABEB09FC3251}" dt="2023-08-01T19:13:16.386" v="1607" actId="20577"/>
          <ac:graphicFrameMkLst>
            <pc:docMk/>
            <pc:sldMk cId="3562429553" sldId="276"/>
            <ac:graphicFrameMk id="4" creationId="{5DC2E139-DD53-B844-7BCF-CDD4112F0EF6}"/>
          </ac:graphicFrameMkLst>
        </pc:graphicFrameChg>
      </pc:sldChg>
      <pc:sldChg chg="modSp add mod">
        <pc:chgData name="Nylah Byrd" userId="bcdc4178-c75b-4790-b503-e9f0ab4037e4" providerId="ADAL" clId="{335E3A9B-FACD-4281-A38A-ABEB09FC3251}" dt="2023-08-01T19:13:09.797" v="1597" actId="20577"/>
        <pc:sldMkLst>
          <pc:docMk/>
          <pc:sldMk cId="3233521994" sldId="277"/>
        </pc:sldMkLst>
        <pc:graphicFrameChg chg="modGraphic">
          <ac:chgData name="Nylah Byrd" userId="bcdc4178-c75b-4790-b503-e9f0ab4037e4" providerId="ADAL" clId="{335E3A9B-FACD-4281-A38A-ABEB09FC3251}" dt="2023-08-01T19:13:09.797" v="1597" actId="20577"/>
          <ac:graphicFrameMkLst>
            <pc:docMk/>
            <pc:sldMk cId="3233521994" sldId="277"/>
            <ac:graphicFrameMk id="4" creationId="{5DC2E139-DD53-B844-7BCF-CDD4112F0EF6}"/>
          </ac:graphicFrameMkLst>
        </pc:graphicFrameChg>
      </pc:sldChg>
      <pc:sldChg chg="modSp add mod ord">
        <pc:chgData name="Nylah Byrd" userId="bcdc4178-c75b-4790-b503-e9f0ab4037e4" providerId="ADAL" clId="{335E3A9B-FACD-4281-A38A-ABEB09FC3251}" dt="2023-08-01T19:20:34.190" v="1690" actId="20577"/>
        <pc:sldMkLst>
          <pc:docMk/>
          <pc:sldMk cId="47108692" sldId="278"/>
        </pc:sldMkLst>
        <pc:graphicFrameChg chg="modGraphic">
          <ac:chgData name="Nylah Byrd" userId="bcdc4178-c75b-4790-b503-e9f0ab4037e4" providerId="ADAL" clId="{335E3A9B-FACD-4281-A38A-ABEB09FC3251}" dt="2023-08-01T19:20:34.190" v="1690" actId="20577"/>
          <ac:graphicFrameMkLst>
            <pc:docMk/>
            <pc:sldMk cId="47108692" sldId="278"/>
            <ac:graphicFrameMk id="4" creationId="{5DC2E139-DD53-B844-7BCF-CDD4112F0EF6}"/>
          </ac:graphicFrameMkLst>
        </pc:graphicFrameChg>
      </pc:sldChg>
      <pc:sldChg chg="modSp new mod">
        <pc:chgData name="Nylah Byrd" userId="bcdc4178-c75b-4790-b503-e9f0ab4037e4" providerId="ADAL" clId="{335E3A9B-FACD-4281-A38A-ABEB09FC3251}" dt="2023-08-01T19:10:46.620" v="1517" actId="20577"/>
        <pc:sldMkLst>
          <pc:docMk/>
          <pc:sldMk cId="2593080324" sldId="279"/>
        </pc:sldMkLst>
        <pc:spChg chg="mod">
          <ac:chgData name="Nylah Byrd" userId="bcdc4178-c75b-4790-b503-e9f0ab4037e4" providerId="ADAL" clId="{335E3A9B-FACD-4281-A38A-ABEB09FC3251}" dt="2023-08-01T19:10:46.620" v="1517" actId="20577"/>
          <ac:spMkLst>
            <pc:docMk/>
            <pc:sldMk cId="2593080324" sldId="279"/>
            <ac:spMk id="2" creationId="{27286AA8-3E3F-5005-3D0F-517F9A559EB6}"/>
          </ac:spMkLst>
        </pc:spChg>
      </pc:sldChg>
      <pc:sldChg chg="addSp delSp modSp new mod modClrScheme chgLayout">
        <pc:chgData name="Nylah Byrd" userId="bcdc4178-c75b-4790-b503-e9f0ab4037e4" providerId="ADAL" clId="{335E3A9B-FACD-4281-A38A-ABEB09FC3251}" dt="2023-08-01T19:52:25.115" v="1754" actId="962"/>
        <pc:sldMkLst>
          <pc:docMk/>
          <pc:sldMk cId="3012283236" sldId="280"/>
        </pc:sldMkLst>
        <pc:spChg chg="del mod ord">
          <ac:chgData name="Nylah Byrd" userId="bcdc4178-c75b-4790-b503-e9f0ab4037e4" providerId="ADAL" clId="{335E3A9B-FACD-4281-A38A-ABEB09FC3251}" dt="2023-08-01T19:11:23.693" v="1519" actId="700"/>
          <ac:spMkLst>
            <pc:docMk/>
            <pc:sldMk cId="3012283236" sldId="280"/>
            <ac:spMk id="2" creationId="{4A841282-1BBD-F28D-17CB-42F977AFE272}"/>
          </ac:spMkLst>
        </pc:spChg>
        <pc:spChg chg="del mod ord">
          <ac:chgData name="Nylah Byrd" userId="bcdc4178-c75b-4790-b503-e9f0ab4037e4" providerId="ADAL" clId="{335E3A9B-FACD-4281-A38A-ABEB09FC3251}" dt="2023-08-01T19:11:23.693" v="1519" actId="700"/>
          <ac:spMkLst>
            <pc:docMk/>
            <pc:sldMk cId="3012283236" sldId="280"/>
            <ac:spMk id="3" creationId="{6E397263-31FC-273E-C817-B4D365FEE30D}"/>
          </ac:spMkLst>
        </pc:spChg>
        <pc:spChg chg="add mod ord">
          <ac:chgData name="Nylah Byrd" userId="bcdc4178-c75b-4790-b503-e9f0ab4037e4" providerId="ADAL" clId="{335E3A9B-FACD-4281-A38A-ABEB09FC3251}" dt="2023-08-01T19:11:33.276" v="1533" actId="20577"/>
          <ac:spMkLst>
            <pc:docMk/>
            <pc:sldMk cId="3012283236" sldId="280"/>
            <ac:spMk id="4" creationId="{979E3A53-734A-811A-92FB-DA07AD700C22}"/>
          </ac:spMkLst>
        </pc:spChg>
        <pc:spChg chg="add mod ord">
          <ac:chgData name="Nylah Byrd" userId="bcdc4178-c75b-4790-b503-e9f0ab4037e4" providerId="ADAL" clId="{335E3A9B-FACD-4281-A38A-ABEB09FC3251}" dt="2023-08-01T19:12:46.069" v="1570" actId="20577"/>
          <ac:spMkLst>
            <pc:docMk/>
            <pc:sldMk cId="3012283236" sldId="280"/>
            <ac:spMk id="5" creationId="{AE7F3364-4580-1EF1-8B30-9B406B6596A5}"/>
          </ac:spMkLst>
        </pc:spChg>
        <pc:spChg chg="add mod ord">
          <ac:chgData name="Nylah Byrd" userId="bcdc4178-c75b-4790-b503-e9f0ab4037e4" providerId="ADAL" clId="{335E3A9B-FACD-4281-A38A-ABEB09FC3251}" dt="2023-08-01T19:11:54.045" v="1560" actId="122"/>
          <ac:spMkLst>
            <pc:docMk/>
            <pc:sldMk cId="3012283236" sldId="280"/>
            <ac:spMk id="6" creationId="{90A3CF34-0B95-7C98-A340-C16905AB2EC2}"/>
          </ac:spMkLst>
        </pc:spChg>
        <pc:spChg chg="add del mod ord">
          <ac:chgData name="Nylah Byrd" userId="bcdc4178-c75b-4790-b503-e9f0ab4037e4" providerId="ADAL" clId="{335E3A9B-FACD-4281-A38A-ABEB09FC3251}" dt="2023-08-01T19:52:19.407" v="1749" actId="931"/>
          <ac:spMkLst>
            <pc:docMk/>
            <pc:sldMk cId="3012283236" sldId="280"/>
            <ac:spMk id="7" creationId="{CBC23638-ADCE-F519-2D64-4407D46F49CA}"/>
          </ac:spMkLst>
        </pc:spChg>
        <pc:spChg chg="add del mod ord">
          <ac:chgData name="Nylah Byrd" userId="bcdc4178-c75b-4790-b503-e9f0ab4037e4" providerId="ADAL" clId="{335E3A9B-FACD-4281-A38A-ABEB09FC3251}" dt="2023-08-01T19:52:24.444" v="1752" actId="931"/>
          <ac:spMkLst>
            <pc:docMk/>
            <pc:sldMk cId="3012283236" sldId="280"/>
            <ac:spMk id="8" creationId="{DFFCD702-3FAF-323A-186A-372E0B555477}"/>
          </ac:spMkLst>
        </pc:spChg>
        <pc:picChg chg="add mod">
          <ac:chgData name="Nylah Byrd" userId="bcdc4178-c75b-4790-b503-e9f0ab4037e4" providerId="ADAL" clId="{335E3A9B-FACD-4281-A38A-ABEB09FC3251}" dt="2023-08-01T19:52:20.078" v="1751" actId="962"/>
          <ac:picMkLst>
            <pc:docMk/>
            <pc:sldMk cId="3012283236" sldId="280"/>
            <ac:picMk id="10" creationId="{BC016618-C8B3-23A7-D986-46403861DE6F}"/>
          </ac:picMkLst>
        </pc:picChg>
        <pc:picChg chg="add mod">
          <ac:chgData name="Nylah Byrd" userId="bcdc4178-c75b-4790-b503-e9f0ab4037e4" providerId="ADAL" clId="{335E3A9B-FACD-4281-A38A-ABEB09FC3251}" dt="2023-08-01T19:52:25.115" v="1754" actId="962"/>
          <ac:picMkLst>
            <pc:docMk/>
            <pc:sldMk cId="3012283236" sldId="280"/>
            <ac:picMk id="12" creationId="{670BD4D6-752B-EBC9-8C00-33B21A5C37C1}"/>
          </ac:picMkLst>
        </pc:picChg>
      </pc:sldChg>
      <pc:sldChg chg="addSp delSp modSp new mod ord modClrScheme chgLayout">
        <pc:chgData name="Nylah Byrd" userId="bcdc4178-c75b-4790-b503-e9f0ab4037e4" providerId="ADAL" clId="{335E3A9B-FACD-4281-A38A-ABEB09FC3251}" dt="2023-08-01T19:56:28.307" v="1841" actId="20577"/>
        <pc:sldMkLst>
          <pc:docMk/>
          <pc:sldMk cId="2383128005" sldId="281"/>
        </pc:sldMkLst>
        <pc:spChg chg="mod ord">
          <ac:chgData name="Nylah Byrd" userId="bcdc4178-c75b-4790-b503-e9f0ab4037e4" providerId="ADAL" clId="{335E3A9B-FACD-4281-A38A-ABEB09FC3251}" dt="2023-08-01T19:56:28.307" v="1841" actId="20577"/>
          <ac:spMkLst>
            <pc:docMk/>
            <pc:sldMk cId="2383128005" sldId="281"/>
            <ac:spMk id="2" creationId="{DE092FE2-5A52-5E91-8826-17F02115B796}"/>
          </ac:spMkLst>
        </pc:spChg>
        <pc:spChg chg="del">
          <ac:chgData name="Nylah Byrd" userId="bcdc4178-c75b-4790-b503-e9f0ab4037e4" providerId="ADAL" clId="{335E3A9B-FACD-4281-A38A-ABEB09FC3251}" dt="2023-08-01T19:50:39.459" v="1722" actId="931"/>
          <ac:spMkLst>
            <pc:docMk/>
            <pc:sldMk cId="2383128005" sldId="281"/>
            <ac:spMk id="3" creationId="{745C04DE-1F29-7F24-86B4-47E4BF57E706}"/>
          </ac:spMkLst>
        </pc:spChg>
        <pc:spChg chg="add del mod ord">
          <ac:chgData name="Nylah Byrd" userId="bcdc4178-c75b-4790-b503-e9f0ab4037e4" providerId="ADAL" clId="{335E3A9B-FACD-4281-A38A-ABEB09FC3251}" dt="2023-08-01T19:51:11.524" v="1727" actId="700"/>
          <ac:spMkLst>
            <pc:docMk/>
            <pc:sldMk cId="2383128005" sldId="281"/>
            <ac:spMk id="6" creationId="{34222736-FD73-41BD-2C74-41154503740D}"/>
          </ac:spMkLst>
        </pc:spChg>
        <pc:spChg chg="add del mod ord">
          <ac:chgData name="Nylah Byrd" userId="bcdc4178-c75b-4790-b503-e9f0ab4037e4" providerId="ADAL" clId="{335E3A9B-FACD-4281-A38A-ABEB09FC3251}" dt="2023-08-01T19:51:11.524" v="1727" actId="700"/>
          <ac:spMkLst>
            <pc:docMk/>
            <pc:sldMk cId="2383128005" sldId="281"/>
            <ac:spMk id="7" creationId="{8855A4C5-442D-7E1F-A4B2-6DB441A19C91}"/>
          </ac:spMkLst>
        </pc:spChg>
        <pc:spChg chg="add del mod ord">
          <ac:chgData name="Nylah Byrd" userId="bcdc4178-c75b-4790-b503-e9f0ab4037e4" providerId="ADAL" clId="{335E3A9B-FACD-4281-A38A-ABEB09FC3251}" dt="2023-08-01T19:51:11.524" v="1727" actId="700"/>
          <ac:spMkLst>
            <pc:docMk/>
            <pc:sldMk cId="2383128005" sldId="281"/>
            <ac:spMk id="8" creationId="{96B3784A-63A9-888C-60F5-502757229FBD}"/>
          </ac:spMkLst>
        </pc:spChg>
        <pc:spChg chg="add mod ord">
          <ac:chgData name="Nylah Byrd" userId="bcdc4178-c75b-4790-b503-e9f0ab4037e4" providerId="ADAL" clId="{335E3A9B-FACD-4281-A38A-ABEB09FC3251}" dt="2023-08-01T19:54:18.931" v="1830" actId="20577"/>
          <ac:spMkLst>
            <pc:docMk/>
            <pc:sldMk cId="2383128005" sldId="281"/>
            <ac:spMk id="9" creationId="{E17352E4-82CC-5219-DD3D-9AD3B8D8B9BA}"/>
          </ac:spMkLst>
        </pc:spChg>
        <pc:picChg chg="add mod ord">
          <ac:chgData name="Nylah Byrd" userId="bcdc4178-c75b-4790-b503-e9f0ab4037e4" providerId="ADAL" clId="{335E3A9B-FACD-4281-A38A-ABEB09FC3251}" dt="2023-08-01T19:51:35.649" v="1735" actId="1076"/>
          <ac:picMkLst>
            <pc:docMk/>
            <pc:sldMk cId="2383128005" sldId="281"/>
            <ac:picMk id="5" creationId="{B812E2C6-5B38-8774-8B6A-B2515177149F}"/>
          </ac:picMkLst>
        </pc:picChg>
      </pc:sldChg>
      <pc:sldChg chg="addSp delSp modSp new mod modClrScheme chgLayout">
        <pc:chgData name="Nylah Byrd" userId="bcdc4178-c75b-4790-b503-e9f0ab4037e4" providerId="ADAL" clId="{335E3A9B-FACD-4281-A38A-ABEB09FC3251}" dt="2023-08-01T20:04:22.651" v="2010" actId="20577"/>
        <pc:sldMkLst>
          <pc:docMk/>
          <pc:sldMk cId="3255721140" sldId="282"/>
        </pc:sldMkLst>
        <pc:spChg chg="mod ord">
          <ac:chgData name="Nylah Byrd" userId="bcdc4178-c75b-4790-b503-e9f0ab4037e4" providerId="ADAL" clId="{335E3A9B-FACD-4281-A38A-ABEB09FC3251}" dt="2023-08-01T20:01:18.660" v="1882" actId="20577"/>
          <ac:spMkLst>
            <pc:docMk/>
            <pc:sldMk cId="3255721140" sldId="282"/>
            <ac:spMk id="2" creationId="{2F64F577-DF32-E537-14EF-87BAA8924739}"/>
          </ac:spMkLst>
        </pc:spChg>
        <pc:spChg chg="del mod ord">
          <ac:chgData name="Nylah Byrd" userId="bcdc4178-c75b-4790-b503-e9f0ab4037e4" providerId="ADAL" clId="{335E3A9B-FACD-4281-A38A-ABEB09FC3251}" dt="2023-08-01T20:01:15.215" v="1874" actId="700"/>
          <ac:spMkLst>
            <pc:docMk/>
            <pc:sldMk cId="3255721140" sldId="282"/>
            <ac:spMk id="3" creationId="{16F4BA6C-FD0A-554B-CCFE-F05E037F4C66}"/>
          </ac:spMkLst>
        </pc:spChg>
        <pc:spChg chg="add mod ord">
          <ac:chgData name="Nylah Byrd" userId="bcdc4178-c75b-4790-b503-e9f0ab4037e4" providerId="ADAL" clId="{335E3A9B-FACD-4281-A38A-ABEB09FC3251}" dt="2023-08-01T20:01:33.427" v="1909" actId="122"/>
          <ac:spMkLst>
            <pc:docMk/>
            <pc:sldMk cId="3255721140" sldId="282"/>
            <ac:spMk id="4" creationId="{ACF42B87-FAE9-D374-A5C5-9F71E469BCB5}"/>
          </ac:spMkLst>
        </pc:spChg>
        <pc:spChg chg="add mod ord">
          <ac:chgData name="Nylah Byrd" userId="bcdc4178-c75b-4790-b503-e9f0ab4037e4" providerId="ADAL" clId="{335E3A9B-FACD-4281-A38A-ABEB09FC3251}" dt="2023-08-01T20:01:35.476" v="1910" actId="122"/>
          <ac:spMkLst>
            <pc:docMk/>
            <pc:sldMk cId="3255721140" sldId="282"/>
            <ac:spMk id="5" creationId="{170F46B7-58A3-0146-BEE6-08D97915485A}"/>
          </ac:spMkLst>
        </pc:spChg>
        <pc:spChg chg="add mod ord">
          <ac:chgData name="Nylah Byrd" userId="bcdc4178-c75b-4790-b503-e9f0ab4037e4" providerId="ADAL" clId="{335E3A9B-FACD-4281-A38A-ABEB09FC3251}" dt="2023-08-01T20:04:22.651" v="2010" actId="20577"/>
          <ac:spMkLst>
            <pc:docMk/>
            <pc:sldMk cId="3255721140" sldId="282"/>
            <ac:spMk id="6" creationId="{2E105760-1BA6-AB85-30C4-10B65F2CA6E5}"/>
          </ac:spMkLst>
        </pc:spChg>
        <pc:spChg chg="add mod ord">
          <ac:chgData name="Nylah Byrd" userId="bcdc4178-c75b-4790-b503-e9f0ab4037e4" providerId="ADAL" clId="{335E3A9B-FACD-4281-A38A-ABEB09FC3251}" dt="2023-08-01T20:03:37.524" v="2003" actId="403"/>
          <ac:spMkLst>
            <pc:docMk/>
            <pc:sldMk cId="3255721140" sldId="282"/>
            <ac:spMk id="7" creationId="{1C472B8D-A321-BBC4-D52C-2D72E0DAE418}"/>
          </ac:spMkLst>
        </pc:spChg>
      </pc:sldChg>
      <pc:sldChg chg="modSp add del mod">
        <pc:chgData name="Nylah Byrd" userId="bcdc4178-c75b-4790-b503-e9f0ab4037e4" providerId="ADAL" clId="{335E3A9B-FACD-4281-A38A-ABEB09FC3251}" dt="2023-08-01T20:08:34.259" v="2011" actId="47"/>
        <pc:sldMkLst>
          <pc:docMk/>
          <pc:sldMk cId="3973443091" sldId="283"/>
        </pc:sldMkLst>
        <pc:spChg chg="mod">
          <ac:chgData name="Nylah Byrd" userId="bcdc4178-c75b-4790-b503-e9f0ab4037e4" providerId="ADAL" clId="{335E3A9B-FACD-4281-A38A-ABEB09FC3251}" dt="2023-08-01T20:04:15.451" v="2006" actId="20577"/>
          <ac:spMkLst>
            <pc:docMk/>
            <pc:sldMk cId="3973443091" sldId="283"/>
            <ac:spMk id="6" creationId="{2E105760-1BA6-AB85-30C4-10B65F2CA6E5}"/>
          </ac:spMkLst>
        </pc:spChg>
      </pc:sldChg>
      <pc:sldMasterChg chg="modSldLayout">
        <pc:chgData name="Nylah Byrd" userId="bcdc4178-c75b-4790-b503-e9f0ab4037e4" providerId="ADAL" clId="{335E3A9B-FACD-4281-A38A-ABEB09FC3251}" dt="2023-07-28T15:12:41.582" v="189"/>
        <pc:sldMasterMkLst>
          <pc:docMk/>
          <pc:sldMasterMk cId="43395200" sldId="2147483708"/>
        </pc:sldMasterMkLst>
        <pc:sldLayoutChg chg="modSp">
          <pc:chgData name="Nylah Byrd" userId="bcdc4178-c75b-4790-b503-e9f0ab4037e4" providerId="ADAL" clId="{335E3A9B-FACD-4281-A38A-ABEB09FC3251}" dt="2023-07-28T15:11:32.702" v="182"/>
          <pc:sldLayoutMkLst>
            <pc:docMk/>
            <pc:sldMasterMk cId="43395200" sldId="2147483708"/>
            <pc:sldLayoutMk cId="1300822302" sldId="2147483710"/>
          </pc:sldLayoutMkLst>
          <pc:spChg chg="mod">
            <ac:chgData name="Nylah Byrd" userId="bcdc4178-c75b-4790-b503-e9f0ab4037e4" providerId="ADAL" clId="{335E3A9B-FACD-4281-A38A-ABEB09FC3251}" dt="2023-07-28T15:11:32.702" v="182"/>
            <ac:spMkLst>
              <pc:docMk/>
              <pc:sldMasterMk cId="43395200" sldId="2147483708"/>
              <pc:sldLayoutMk cId="1300822302" sldId="2147483710"/>
              <ac:spMk id="12" creationId="{00000000-0000-0000-0000-000000000000}"/>
            </ac:spMkLst>
          </pc:spChg>
        </pc:sldLayoutChg>
        <pc:sldLayoutChg chg="modSp">
          <pc:chgData name="Nylah Byrd" userId="bcdc4178-c75b-4790-b503-e9f0ab4037e4" providerId="ADAL" clId="{335E3A9B-FACD-4281-A38A-ABEB09FC3251}" dt="2023-07-28T15:11:45.876" v="184"/>
          <pc:sldLayoutMkLst>
            <pc:docMk/>
            <pc:sldMasterMk cId="43395200" sldId="2147483708"/>
            <pc:sldLayoutMk cId="518183889" sldId="2147483712"/>
          </pc:sldLayoutMkLst>
          <pc:spChg chg="mod">
            <ac:chgData name="Nylah Byrd" userId="bcdc4178-c75b-4790-b503-e9f0ab4037e4" providerId="ADAL" clId="{335E3A9B-FACD-4281-A38A-ABEB09FC3251}" dt="2023-07-28T15:11:41.119" v="183"/>
            <ac:spMkLst>
              <pc:docMk/>
              <pc:sldMasterMk cId="43395200" sldId="2147483708"/>
              <pc:sldLayoutMk cId="518183889" sldId="2147483712"/>
              <ac:spMk id="12" creationId="{00000000-0000-0000-0000-000000000000}"/>
            </ac:spMkLst>
          </pc:spChg>
          <pc:spChg chg="mod">
            <ac:chgData name="Nylah Byrd" userId="bcdc4178-c75b-4790-b503-e9f0ab4037e4" providerId="ADAL" clId="{335E3A9B-FACD-4281-A38A-ABEB09FC3251}" dt="2023-07-28T15:11:45.876" v="184"/>
            <ac:spMkLst>
              <pc:docMk/>
              <pc:sldMasterMk cId="43395200" sldId="2147483708"/>
              <pc:sldLayoutMk cId="518183889" sldId="2147483712"/>
              <ac:spMk id="13" creationId="{00000000-0000-0000-0000-000000000000}"/>
            </ac:spMkLst>
          </pc:spChg>
        </pc:sldLayoutChg>
        <pc:sldLayoutChg chg="modSp">
          <pc:chgData name="Nylah Byrd" userId="bcdc4178-c75b-4790-b503-e9f0ab4037e4" providerId="ADAL" clId="{335E3A9B-FACD-4281-A38A-ABEB09FC3251}" dt="2023-07-28T15:11:58.237" v="186"/>
          <pc:sldLayoutMkLst>
            <pc:docMk/>
            <pc:sldMasterMk cId="43395200" sldId="2147483708"/>
            <pc:sldLayoutMk cId="653443643" sldId="2147483713"/>
          </pc:sldLayoutMkLst>
          <pc:spChg chg="mod">
            <ac:chgData name="Nylah Byrd" userId="bcdc4178-c75b-4790-b503-e9f0ab4037e4" providerId="ADAL" clId="{335E3A9B-FACD-4281-A38A-ABEB09FC3251}" dt="2023-07-28T15:11:53.367" v="185"/>
            <ac:spMkLst>
              <pc:docMk/>
              <pc:sldMasterMk cId="43395200" sldId="2147483708"/>
              <pc:sldLayoutMk cId="653443643" sldId="2147483713"/>
              <ac:spMk id="12" creationId="{00000000-0000-0000-0000-000000000000}"/>
            </ac:spMkLst>
          </pc:spChg>
          <pc:spChg chg="mod">
            <ac:chgData name="Nylah Byrd" userId="bcdc4178-c75b-4790-b503-e9f0ab4037e4" providerId="ADAL" clId="{335E3A9B-FACD-4281-A38A-ABEB09FC3251}" dt="2023-07-28T15:11:58.237" v="186"/>
            <ac:spMkLst>
              <pc:docMk/>
              <pc:sldMasterMk cId="43395200" sldId="2147483708"/>
              <pc:sldLayoutMk cId="653443643" sldId="2147483713"/>
              <ac:spMk id="13" creationId="{00000000-0000-0000-0000-000000000000}"/>
            </ac:spMkLst>
          </pc:spChg>
        </pc:sldLayoutChg>
        <pc:sldLayoutChg chg="modSp">
          <pc:chgData name="Nylah Byrd" userId="bcdc4178-c75b-4790-b503-e9f0ab4037e4" providerId="ADAL" clId="{335E3A9B-FACD-4281-A38A-ABEB09FC3251}" dt="2023-07-28T15:12:07.509" v="187"/>
          <pc:sldLayoutMkLst>
            <pc:docMk/>
            <pc:sldMasterMk cId="43395200" sldId="2147483708"/>
            <pc:sldLayoutMk cId="142961408" sldId="2147483716"/>
          </pc:sldLayoutMkLst>
          <pc:spChg chg="mod">
            <ac:chgData name="Nylah Byrd" userId="bcdc4178-c75b-4790-b503-e9f0ab4037e4" providerId="ADAL" clId="{335E3A9B-FACD-4281-A38A-ABEB09FC3251}" dt="2023-07-28T15:12:07.509" v="187"/>
            <ac:spMkLst>
              <pc:docMk/>
              <pc:sldMasterMk cId="43395200" sldId="2147483708"/>
              <pc:sldLayoutMk cId="142961408" sldId="2147483716"/>
              <ac:spMk id="10" creationId="{00000000-0000-0000-0000-000000000000}"/>
            </ac:spMkLst>
          </pc:spChg>
        </pc:sldLayoutChg>
        <pc:sldLayoutChg chg="modSp">
          <pc:chgData name="Nylah Byrd" userId="bcdc4178-c75b-4790-b503-e9f0ab4037e4" providerId="ADAL" clId="{335E3A9B-FACD-4281-A38A-ABEB09FC3251}" dt="2023-07-28T15:12:33.109" v="188"/>
          <pc:sldLayoutMkLst>
            <pc:docMk/>
            <pc:sldMasterMk cId="43395200" sldId="2147483708"/>
            <pc:sldLayoutMk cId="2205166368" sldId="2147483724"/>
          </pc:sldLayoutMkLst>
          <pc:spChg chg="mod">
            <ac:chgData name="Nylah Byrd" userId="bcdc4178-c75b-4790-b503-e9f0ab4037e4" providerId="ADAL" clId="{335E3A9B-FACD-4281-A38A-ABEB09FC3251}" dt="2023-07-28T15:12:33.109" v="188"/>
            <ac:spMkLst>
              <pc:docMk/>
              <pc:sldMasterMk cId="43395200" sldId="2147483708"/>
              <pc:sldLayoutMk cId="2205166368" sldId="2147483724"/>
              <ac:spMk id="11" creationId="{00000000-0000-0000-0000-000000000000}"/>
            </ac:spMkLst>
          </pc:spChg>
        </pc:sldLayoutChg>
        <pc:sldLayoutChg chg="modSp">
          <pc:chgData name="Nylah Byrd" userId="bcdc4178-c75b-4790-b503-e9f0ab4037e4" providerId="ADAL" clId="{335E3A9B-FACD-4281-A38A-ABEB09FC3251}" dt="2023-07-28T15:12:41.582" v="189"/>
          <pc:sldLayoutMkLst>
            <pc:docMk/>
            <pc:sldMasterMk cId="43395200" sldId="2147483708"/>
            <pc:sldLayoutMk cId="3319027172" sldId="2147483725"/>
          </pc:sldLayoutMkLst>
          <pc:spChg chg="mod">
            <ac:chgData name="Nylah Byrd" userId="bcdc4178-c75b-4790-b503-e9f0ab4037e4" providerId="ADAL" clId="{335E3A9B-FACD-4281-A38A-ABEB09FC3251}" dt="2023-07-28T15:12:41.582" v="189"/>
            <ac:spMkLst>
              <pc:docMk/>
              <pc:sldMasterMk cId="43395200" sldId="2147483708"/>
              <pc:sldLayoutMk cId="3319027172" sldId="2147483725"/>
              <ac:spMk id="8" creationId="{00000000-0000-0000-0000-000000000000}"/>
            </ac:spMkLst>
          </pc:spChg>
        </pc:sldLayoutChg>
      </pc:sldMasterChg>
    </pc:docChg>
  </pc:docChgLst>
  <pc:docChgLst>
    <pc:chgData name="Greg Stuart" userId="S::gstuart@ccaha.org::a32c317e-e6cb-472a-89ea-844b6b5273e0" providerId="AD" clId="Web-{9780085B-5ED6-6106-F407-B3702B2EBF8A}"/>
    <pc:docChg chg="addSld delSld modSld addMainMaster">
      <pc:chgData name="Greg Stuart" userId="S::gstuart@ccaha.org::a32c317e-e6cb-472a-89ea-844b6b5273e0" providerId="AD" clId="Web-{9780085B-5ED6-6106-F407-B3702B2EBF8A}" dt="2023-09-19T19:03:17.254" v="95"/>
      <pc:docMkLst>
        <pc:docMk/>
      </pc:docMkLst>
      <pc:sldChg chg="del">
        <pc:chgData name="Greg Stuart" userId="S::gstuart@ccaha.org::a32c317e-e6cb-472a-89ea-844b6b5273e0" providerId="AD" clId="Web-{9780085B-5ED6-6106-F407-B3702B2EBF8A}" dt="2023-09-19T19:01:08.408" v="88"/>
        <pc:sldMkLst>
          <pc:docMk/>
          <pc:sldMk cId="2029799336" sldId="257"/>
        </pc:sldMkLst>
      </pc:sldChg>
      <pc:sldChg chg="modSp">
        <pc:chgData name="Greg Stuart" userId="S::gstuart@ccaha.org::a32c317e-e6cb-472a-89ea-844b6b5273e0" providerId="AD" clId="Web-{9780085B-5ED6-6106-F407-B3702B2EBF8A}" dt="2023-09-19T18:52:20.536" v="19"/>
        <pc:sldMkLst>
          <pc:docMk/>
          <pc:sldMk cId="2281565479" sldId="259"/>
        </pc:sldMkLst>
        <pc:picChg chg="mod">
          <ac:chgData name="Greg Stuart" userId="S::gstuart@ccaha.org::a32c317e-e6cb-472a-89ea-844b6b5273e0" providerId="AD" clId="Web-{9780085B-5ED6-6106-F407-B3702B2EBF8A}" dt="2023-09-19T18:51:40.895" v="14"/>
          <ac:picMkLst>
            <pc:docMk/>
            <pc:sldMk cId="2281565479" sldId="259"/>
            <ac:picMk id="1026" creationId="{6213780D-0FBC-6282-7069-5AE7AD6C6940}"/>
          </ac:picMkLst>
        </pc:picChg>
        <pc:picChg chg="mod">
          <ac:chgData name="Greg Stuart" userId="S::gstuart@ccaha.org::a32c317e-e6cb-472a-89ea-844b6b5273e0" providerId="AD" clId="Web-{9780085B-5ED6-6106-F407-B3702B2EBF8A}" dt="2023-09-19T18:51:52.942" v="15"/>
          <ac:picMkLst>
            <pc:docMk/>
            <pc:sldMk cId="2281565479" sldId="259"/>
            <ac:picMk id="1028" creationId="{3645A345-0408-85C0-46B8-B6ED75746156}"/>
          </ac:picMkLst>
        </pc:picChg>
        <pc:picChg chg="mod">
          <ac:chgData name="Greg Stuart" userId="S::gstuart@ccaha.org::a32c317e-e6cb-472a-89ea-844b6b5273e0" providerId="AD" clId="Web-{9780085B-5ED6-6106-F407-B3702B2EBF8A}" dt="2023-09-19T18:52:20.536" v="19"/>
          <ac:picMkLst>
            <pc:docMk/>
            <pc:sldMk cId="2281565479" sldId="259"/>
            <ac:picMk id="1030" creationId="{04125884-738F-664F-7D72-861D6C293BF2}"/>
          </ac:picMkLst>
        </pc:picChg>
      </pc:sldChg>
      <pc:sldChg chg="modSp">
        <pc:chgData name="Greg Stuart" userId="S::gstuart@ccaha.org::a32c317e-e6cb-472a-89ea-844b6b5273e0" providerId="AD" clId="Web-{9780085B-5ED6-6106-F407-B3702B2EBF8A}" dt="2023-09-19T18:53:41.351" v="26"/>
        <pc:sldMkLst>
          <pc:docMk/>
          <pc:sldMk cId="1359400211" sldId="260"/>
        </pc:sldMkLst>
        <pc:picChg chg="mod">
          <ac:chgData name="Greg Stuart" userId="S::gstuart@ccaha.org::a32c317e-e6cb-472a-89ea-844b6b5273e0" providerId="AD" clId="Web-{9780085B-5ED6-6106-F407-B3702B2EBF8A}" dt="2023-09-19T18:53:41.351" v="26"/>
          <ac:picMkLst>
            <pc:docMk/>
            <pc:sldMk cId="1359400211" sldId="260"/>
            <ac:picMk id="11" creationId="{C3C1A9C5-6AD6-CA14-F19B-5676328E3CF7}"/>
          </ac:picMkLst>
        </pc:picChg>
        <pc:picChg chg="mod">
          <ac:chgData name="Greg Stuart" userId="S::gstuart@ccaha.org::a32c317e-e6cb-472a-89ea-844b6b5273e0" providerId="AD" clId="Web-{9780085B-5ED6-6106-F407-B3702B2EBF8A}" dt="2023-09-19T18:53:19.850" v="22"/>
          <ac:picMkLst>
            <pc:docMk/>
            <pc:sldMk cId="1359400211" sldId="260"/>
            <ac:picMk id="14" creationId="{B7DF2FA3-3587-6C05-221E-614A77AFBC8D}"/>
          </ac:picMkLst>
        </pc:picChg>
      </pc:sldChg>
      <pc:sldChg chg="modSp">
        <pc:chgData name="Greg Stuart" userId="S::gstuart@ccaha.org::a32c317e-e6cb-472a-89ea-844b6b5273e0" providerId="AD" clId="Web-{9780085B-5ED6-6106-F407-B3702B2EBF8A}" dt="2023-09-19T18:51:23.582" v="13"/>
        <pc:sldMkLst>
          <pc:docMk/>
          <pc:sldMk cId="3337669689" sldId="261"/>
        </pc:sldMkLst>
        <pc:picChg chg="mod">
          <ac:chgData name="Greg Stuart" userId="S::gstuart@ccaha.org::a32c317e-e6cb-472a-89ea-844b6b5273e0" providerId="AD" clId="Web-{9780085B-5ED6-6106-F407-B3702B2EBF8A}" dt="2023-09-19T18:50:53.425" v="7"/>
          <ac:picMkLst>
            <pc:docMk/>
            <pc:sldMk cId="3337669689" sldId="261"/>
            <ac:picMk id="1026" creationId="{6213780D-0FBC-6282-7069-5AE7AD6C6940}"/>
          </ac:picMkLst>
        </pc:picChg>
        <pc:picChg chg="mod">
          <ac:chgData name="Greg Stuart" userId="S::gstuart@ccaha.org::a32c317e-e6cb-472a-89ea-844b6b5273e0" providerId="AD" clId="Web-{9780085B-5ED6-6106-F407-B3702B2EBF8A}" dt="2023-09-19T18:51:23.582" v="13"/>
          <ac:picMkLst>
            <pc:docMk/>
            <pc:sldMk cId="3337669689" sldId="261"/>
            <ac:picMk id="1028" creationId="{3645A345-0408-85C0-46B8-B6ED75746156}"/>
          </ac:picMkLst>
        </pc:picChg>
      </pc:sldChg>
      <pc:sldChg chg="modSp">
        <pc:chgData name="Greg Stuart" userId="S::gstuart@ccaha.org::a32c317e-e6cb-472a-89ea-844b6b5273e0" providerId="AD" clId="Web-{9780085B-5ED6-6106-F407-B3702B2EBF8A}" dt="2023-09-19T18:57:09.262" v="47"/>
        <pc:sldMkLst>
          <pc:docMk/>
          <pc:sldMk cId="3078657982" sldId="266"/>
        </pc:sldMkLst>
        <pc:picChg chg="mod">
          <ac:chgData name="Greg Stuart" userId="S::gstuart@ccaha.org::a32c317e-e6cb-472a-89ea-844b6b5273e0" providerId="AD" clId="Web-{9780085B-5ED6-6106-F407-B3702B2EBF8A}" dt="2023-09-19T18:57:09.262" v="47"/>
          <ac:picMkLst>
            <pc:docMk/>
            <pc:sldMk cId="3078657982" sldId="266"/>
            <ac:picMk id="2" creationId="{5D4BE880-9B23-1371-BE10-9B3CD2139BA4}"/>
          </ac:picMkLst>
        </pc:picChg>
      </pc:sldChg>
      <pc:sldChg chg="modSp">
        <pc:chgData name="Greg Stuart" userId="S::gstuart@ccaha.org::a32c317e-e6cb-472a-89ea-844b6b5273e0" providerId="AD" clId="Web-{9780085B-5ED6-6106-F407-B3702B2EBF8A}" dt="2023-09-19T18:58:09.700" v="58"/>
        <pc:sldMkLst>
          <pc:docMk/>
          <pc:sldMk cId="3012283236" sldId="280"/>
        </pc:sldMkLst>
        <pc:picChg chg="mod">
          <ac:chgData name="Greg Stuart" userId="S::gstuart@ccaha.org::a32c317e-e6cb-472a-89ea-844b6b5273e0" providerId="AD" clId="Web-{9780085B-5ED6-6106-F407-B3702B2EBF8A}" dt="2023-09-19T18:57:51.607" v="55"/>
          <ac:picMkLst>
            <pc:docMk/>
            <pc:sldMk cId="3012283236" sldId="280"/>
            <ac:picMk id="10" creationId="{BC016618-C8B3-23A7-D986-46403861DE6F}"/>
          </ac:picMkLst>
        </pc:picChg>
        <pc:picChg chg="mod">
          <ac:chgData name="Greg Stuart" userId="S::gstuart@ccaha.org::a32c317e-e6cb-472a-89ea-844b6b5273e0" providerId="AD" clId="Web-{9780085B-5ED6-6106-F407-B3702B2EBF8A}" dt="2023-09-19T18:58:09.700" v="58"/>
          <ac:picMkLst>
            <pc:docMk/>
            <pc:sldMk cId="3012283236" sldId="280"/>
            <ac:picMk id="12" creationId="{670BD4D6-752B-EBC9-8C00-33B21A5C37C1}"/>
          </ac:picMkLst>
        </pc:picChg>
      </pc:sldChg>
      <pc:sldChg chg="modSp">
        <pc:chgData name="Greg Stuart" userId="S::gstuart@ccaha.org::a32c317e-e6cb-472a-89ea-844b6b5273e0" providerId="AD" clId="Web-{9780085B-5ED6-6106-F407-B3702B2EBF8A}" dt="2023-09-19T18:58:34.560" v="61"/>
        <pc:sldMkLst>
          <pc:docMk/>
          <pc:sldMk cId="2383128005" sldId="281"/>
        </pc:sldMkLst>
        <pc:picChg chg="mod">
          <ac:chgData name="Greg Stuart" userId="S::gstuart@ccaha.org::a32c317e-e6cb-472a-89ea-844b6b5273e0" providerId="AD" clId="Web-{9780085B-5ED6-6106-F407-B3702B2EBF8A}" dt="2023-09-19T18:58:34.560" v="61"/>
          <ac:picMkLst>
            <pc:docMk/>
            <pc:sldMk cId="2383128005" sldId="281"/>
            <ac:picMk id="5" creationId="{B812E2C6-5B38-8774-8B6A-B2515177149F}"/>
          </ac:picMkLst>
        </pc:picChg>
      </pc:sldChg>
      <pc:sldChg chg="modSp">
        <pc:chgData name="Greg Stuart" userId="S::gstuart@ccaha.org::a32c317e-e6cb-472a-89ea-844b6b5273e0" providerId="AD" clId="Web-{9780085B-5ED6-6106-F407-B3702B2EBF8A}" dt="2023-09-19T18:55:31.025" v="32"/>
        <pc:sldMkLst>
          <pc:docMk/>
          <pc:sldMk cId="3993522321" sldId="306"/>
        </pc:sldMkLst>
        <pc:grpChg chg="mod">
          <ac:chgData name="Greg Stuart" userId="S::gstuart@ccaha.org::a32c317e-e6cb-472a-89ea-844b6b5273e0" providerId="AD" clId="Web-{9780085B-5ED6-6106-F407-B3702B2EBF8A}" dt="2023-09-19T18:55:31.025" v="32"/>
          <ac:grpSpMkLst>
            <pc:docMk/>
            <pc:sldMk cId="3993522321" sldId="306"/>
            <ac:grpSpMk id="11" creationId="{D726994D-9C54-4EE6-B144-F852D8FA9731}"/>
          </ac:grpSpMkLst>
        </pc:grpChg>
      </pc:sldChg>
      <pc:sldChg chg="modSp">
        <pc:chgData name="Greg Stuart" userId="S::gstuart@ccaha.org::a32c317e-e6cb-472a-89ea-844b6b5273e0" providerId="AD" clId="Web-{9780085B-5ED6-6106-F407-B3702B2EBF8A}" dt="2023-09-19T18:56:10.541" v="39"/>
        <pc:sldMkLst>
          <pc:docMk/>
          <pc:sldMk cId="76113318" sldId="3098"/>
        </pc:sldMkLst>
        <pc:picChg chg="mod">
          <ac:chgData name="Greg Stuart" userId="S::gstuart@ccaha.org::a32c317e-e6cb-472a-89ea-844b6b5273e0" providerId="AD" clId="Web-{9780085B-5ED6-6106-F407-B3702B2EBF8A}" dt="2023-09-19T18:56:10.541" v="39"/>
          <ac:picMkLst>
            <pc:docMk/>
            <pc:sldMk cId="76113318" sldId="3098"/>
            <ac:picMk id="6" creationId="{1AFD6AAB-3A03-EED1-1EC1-4A658E64B36B}"/>
          </ac:picMkLst>
        </pc:picChg>
      </pc:sldChg>
      <pc:sldChg chg="modSp">
        <pc:chgData name="Greg Stuart" userId="S::gstuart@ccaha.org::a32c317e-e6cb-472a-89ea-844b6b5273e0" providerId="AD" clId="Web-{9780085B-5ED6-6106-F407-B3702B2EBF8A}" dt="2023-09-19T18:56:34.230" v="43"/>
        <pc:sldMkLst>
          <pc:docMk/>
          <pc:sldMk cId="1065794619" sldId="3102"/>
        </pc:sldMkLst>
        <pc:picChg chg="mod">
          <ac:chgData name="Greg Stuart" userId="S::gstuart@ccaha.org::a32c317e-e6cb-472a-89ea-844b6b5273e0" providerId="AD" clId="Web-{9780085B-5ED6-6106-F407-B3702B2EBF8A}" dt="2023-09-19T18:56:34.230" v="43"/>
          <ac:picMkLst>
            <pc:docMk/>
            <pc:sldMk cId="1065794619" sldId="3102"/>
            <ac:picMk id="21" creationId="{39F24AED-485B-BA78-8117-4C63246D900E}"/>
          </ac:picMkLst>
        </pc:picChg>
      </pc:sldChg>
      <pc:sldChg chg="modSp">
        <pc:chgData name="Greg Stuart" userId="S::gstuart@ccaha.org::a32c317e-e6cb-472a-89ea-844b6b5273e0" providerId="AD" clId="Web-{9780085B-5ED6-6106-F407-B3702B2EBF8A}" dt="2023-09-19T19:00:07.625" v="74"/>
        <pc:sldMkLst>
          <pc:docMk/>
          <pc:sldMk cId="1228892268" sldId="3106"/>
        </pc:sldMkLst>
        <pc:picChg chg="mod">
          <ac:chgData name="Greg Stuart" userId="S::gstuart@ccaha.org::a32c317e-e6cb-472a-89ea-844b6b5273e0" providerId="AD" clId="Web-{9780085B-5ED6-6106-F407-B3702B2EBF8A}" dt="2023-09-19T18:59:33.921" v="66"/>
          <ac:picMkLst>
            <pc:docMk/>
            <pc:sldMk cId="1228892268" sldId="3106"/>
            <ac:picMk id="17" creationId="{A4812487-5A39-9FCE-42E1-7C730709C1AF}"/>
          </ac:picMkLst>
        </pc:picChg>
        <pc:picChg chg="mod">
          <ac:chgData name="Greg Stuart" userId="S::gstuart@ccaha.org::a32c317e-e6cb-472a-89ea-844b6b5273e0" providerId="AD" clId="Web-{9780085B-5ED6-6106-F407-B3702B2EBF8A}" dt="2023-09-19T19:00:07.625" v="74"/>
          <ac:picMkLst>
            <pc:docMk/>
            <pc:sldMk cId="1228892268" sldId="3106"/>
            <ac:picMk id="18" creationId="{B571DE43-F1CA-92BC-5F2A-A02035EB2375}"/>
          </ac:picMkLst>
        </pc:picChg>
      </pc:sldChg>
      <pc:sldChg chg="modSp">
        <pc:chgData name="Greg Stuart" userId="S::gstuart@ccaha.org::a32c317e-e6cb-472a-89ea-844b6b5273e0" providerId="AD" clId="Web-{9780085B-5ED6-6106-F407-B3702B2EBF8A}" dt="2023-09-19T19:00:54.220" v="87"/>
        <pc:sldMkLst>
          <pc:docMk/>
          <pc:sldMk cId="2230413382" sldId="3107"/>
        </pc:sldMkLst>
        <pc:picChg chg="mod">
          <ac:chgData name="Greg Stuart" userId="S::gstuart@ccaha.org::a32c317e-e6cb-472a-89ea-844b6b5273e0" providerId="AD" clId="Web-{9780085B-5ED6-6106-F407-B3702B2EBF8A}" dt="2023-09-19T19:00:41.563" v="83"/>
          <ac:picMkLst>
            <pc:docMk/>
            <pc:sldMk cId="2230413382" sldId="3107"/>
            <ac:picMk id="14" creationId="{943A1DF9-627E-048B-5DC2-74943F52AFC8}"/>
          </ac:picMkLst>
        </pc:picChg>
        <pc:picChg chg="mod">
          <ac:chgData name="Greg Stuart" userId="S::gstuart@ccaha.org::a32c317e-e6cb-472a-89ea-844b6b5273e0" providerId="AD" clId="Web-{9780085B-5ED6-6106-F407-B3702B2EBF8A}" dt="2023-09-19T19:00:54.220" v="87"/>
          <ac:picMkLst>
            <pc:docMk/>
            <pc:sldMk cId="2230413382" sldId="3107"/>
            <ac:picMk id="15" creationId="{B2084397-1C6C-2765-090F-E9CCC82DECFE}"/>
          </ac:picMkLst>
        </pc:picChg>
      </pc:sldChg>
      <pc:sldChg chg="modSp">
        <pc:chgData name="Greg Stuart" userId="S::gstuart@ccaha.org::a32c317e-e6cb-472a-89ea-844b6b5273e0" providerId="AD" clId="Web-{9780085B-5ED6-6106-F407-B3702B2EBF8A}" dt="2023-09-19T18:50:29.784" v="6"/>
        <pc:sldMkLst>
          <pc:docMk/>
          <pc:sldMk cId="785050632" sldId="3109"/>
        </pc:sldMkLst>
        <pc:picChg chg="mod">
          <ac:chgData name="Greg Stuart" userId="S::gstuart@ccaha.org::a32c317e-e6cb-472a-89ea-844b6b5273e0" providerId="AD" clId="Web-{9780085B-5ED6-6106-F407-B3702B2EBF8A}" dt="2023-09-19T18:50:29.784" v="6"/>
          <ac:picMkLst>
            <pc:docMk/>
            <pc:sldMk cId="785050632" sldId="3109"/>
            <ac:picMk id="1026" creationId="{6213780D-0FBC-6282-7069-5AE7AD6C6940}"/>
          </ac:picMkLst>
        </pc:picChg>
      </pc:sldChg>
      <pc:sldChg chg="modSp add">
        <pc:chgData name="Greg Stuart" userId="S::gstuart@ccaha.org::a32c317e-e6cb-472a-89ea-844b6b5273e0" providerId="AD" clId="Web-{9780085B-5ED6-6106-F407-B3702B2EBF8A}" dt="2023-09-19T19:03:17.254" v="95"/>
        <pc:sldMkLst>
          <pc:docMk/>
          <pc:sldMk cId="2985475507" sldId="3112"/>
        </pc:sldMkLst>
        <pc:picChg chg="mod">
          <ac:chgData name="Greg Stuart" userId="S::gstuart@ccaha.org::a32c317e-e6cb-472a-89ea-844b6b5273e0" providerId="AD" clId="Web-{9780085B-5ED6-6106-F407-B3702B2EBF8A}" dt="2023-09-19T19:03:17.254" v="95"/>
          <ac:picMkLst>
            <pc:docMk/>
            <pc:sldMk cId="2985475507" sldId="3112"/>
            <ac:picMk id="6" creationId="{0321640D-406C-E651-542A-89BD31191996}"/>
          </ac:picMkLst>
        </pc:picChg>
      </pc:sldChg>
      <pc:sldMasterChg chg="add addSldLayout">
        <pc:chgData name="Greg Stuart" userId="S::gstuart@ccaha.org::a32c317e-e6cb-472a-89ea-844b6b5273e0" providerId="AD" clId="Web-{9780085B-5ED6-6106-F407-B3702B2EBF8A}" dt="2023-09-19T19:02:41.113" v="89"/>
        <pc:sldMasterMkLst>
          <pc:docMk/>
          <pc:sldMasterMk cId="3341825024" sldId="2147483648"/>
        </pc:sldMasterMkLst>
        <pc:sldLayoutChg chg="add">
          <pc:chgData name="Greg Stuart" userId="S::gstuart@ccaha.org::a32c317e-e6cb-472a-89ea-844b6b5273e0" providerId="AD" clId="Web-{9780085B-5ED6-6106-F407-B3702B2EBF8A}" dt="2023-09-19T19:02:41.113" v="89"/>
          <pc:sldLayoutMkLst>
            <pc:docMk/>
            <pc:sldMasterMk cId="3341825024" sldId="2147483648"/>
            <pc:sldLayoutMk cId="3693095652" sldId="2147483649"/>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232088956" sldId="2147483650"/>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1638428526" sldId="2147483651"/>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1033805069" sldId="2147483652"/>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828336156" sldId="2147483653"/>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591386772" sldId="2147483654"/>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3711221209" sldId="2147483655"/>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118268023" sldId="2147483656"/>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1145500956" sldId="2147483657"/>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2284194516" sldId="2147483658"/>
          </pc:sldLayoutMkLst>
        </pc:sldLayoutChg>
        <pc:sldLayoutChg chg="add">
          <pc:chgData name="Greg Stuart" userId="S::gstuart@ccaha.org::a32c317e-e6cb-472a-89ea-844b6b5273e0" providerId="AD" clId="Web-{9780085B-5ED6-6106-F407-B3702B2EBF8A}" dt="2023-09-19T19:02:41.113" v="89"/>
          <pc:sldLayoutMkLst>
            <pc:docMk/>
            <pc:sldMasterMk cId="3341825024" sldId="2147483648"/>
            <pc:sldLayoutMk cId="3076129282" sldId="2147483659"/>
          </pc:sldLayoutMkLst>
        </pc:sldLayoutChg>
      </pc:sldMasterChg>
    </pc:docChg>
  </pc:docChgLst>
</pc:chgInfo>
</file>

<file path=ppt/comments/modernComment_100_68C49C6.xml><?xml version="1.0" encoding="utf-8"?>
<p188:cmLst xmlns:a="http://schemas.openxmlformats.org/drawingml/2006/main" xmlns:r="http://schemas.openxmlformats.org/officeDocument/2006/relationships" xmlns:p188="http://schemas.microsoft.com/office/powerpoint/2018/8/main">
  <p188:cm id="{30512F5D-C13F-45EE-9E5C-0CDA4A6D3D95}" authorId="{46925941-2783-D296-77C1-EACB7B49ABC9}" created="2023-08-22T15:23:24.669">
    <pc:sldMkLst xmlns:pc="http://schemas.microsoft.com/office/powerpoint/2013/main/command">
      <pc:docMk/>
      <pc:sldMk cId="109857222" sldId="256"/>
    </pc:sldMkLst>
    <p188:txBody>
      <a:bodyPr/>
      <a:lstStyle/>
      <a:p>
        <a:r>
          <a:rPr lang="en-US"/>
          <a:t>put this here again in case it's a good transition from Greg's welcome slides. Otherwise we can jump right to the first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1A05F-764D-46E6-AE6D-D22073C55AE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679FE-A400-40CE-99A3-B65CE8C52D30}" type="slidenum">
              <a:rPr lang="en-US" smtClean="0"/>
              <a:t>‹#›</a:t>
            </a:fld>
            <a:endParaRPr lang="en-US"/>
          </a:p>
        </p:txBody>
      </p:sp>
    </p:spTree>
    <p:extLst>
      <p:ext uri="{BB962C8B-B14F-4D97-AF65-F5344CB8AC3E}">
        <p14:creationId xmlns:p14="http://schemas.microsoft.com/office/powerpoint/2010/main" val="219197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a:solidFill>
                  <a:srgbClr val="403F42"/>
                </a:solidFill>
                <a:effectLst/>
                <a:latin typeface="Calibri" panose="020F0502020204030204" pitchFamily="34" charset="0"/>
                <a:cs typeface="Calibri" panose="020F0502020204030204" pitchFamily="34" charset="0"/>
              </a:rPr>
              <a:t>We are</a:t>
            </a:r>
            <a:r>
              <a:rPr lang="en-US" sz="110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a:solidFill>
                  <a:srgbClr val="403F42"/>
                </a:solidFill>
                <a:effectLst/>
                <a:latin typeface="Calibri" panose="020F0502020204030204" pitchFamily="34" charset="0"/>
                <a:cs typeface="Calibri" panose="020F0502020204030204" pitchFamily="34" charset="0"/>
              </a:rPr>
              <a:t> </a:t>
            </a:r>
            <a:r>
              <a:rPr lang="en-US" sz="110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we had to select a ph. Paper becomes more acidic as it degrades over time and you do not want to further encourage than degradation in the bath. [briefly explain pH, what's acidic and what's basic only if Joanna didn't touch on it]. </a:t>
            </a:r>
          </a:p>
        </p:txBody>
      </p:sp>
      <p:sp>
        <p:nvSpPr>
          <p:cNvPr id="4" name="Slide Number Placeholder 3"/>
          <p:cNvSpPr>
            <a:spLocks noGrp="1"/>
          </p:cNvSpPr>
          <p:nvPr>
            <p:ph type="sldNum" sz="quarter" idx="5"/>
          </p:nvPr>
        </p:nvSpPr>
        <p:spPr/>
        <p:txBody>
          <a:bodyPr/>
          <a:lstStyle/>
          <a:p>
            <a:fld id="{897679FE-A400-40CE-99A3-B65CE8C52D30}" type="slidenum">
              <a:rPr lang="en-US" smtClean="0"/>
              <a:t>15</a:t>
            </a:fld>
            <a:endParaRPr lang="en-US"/>
          </a:p>
        </p:txBody>
      </p:sp>
    </p:spTree>
    <p:extLst>
      <p:ext uri="{BB962C8B-B14F-4D97-AF65-F5344CB8AC3E}">
        <p14:creationId xmlns:p14="http://schemas.microsoft.com/office/powerpoint/2010/main" val="47322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 used a pH of about 8.5 for both of the books. This is slightly on the basic side in order to neutralize some of the acidic degradation, but not basic enough to cause any adverse reactions. </a:t>
            </a:r>
          </a:p>
          <a:p>
            <a:endParaRPr lang="en-US">
              <a:cs typeface="Calibri"/>
            </a:endParaRPr>
          </a:p>
        </p:txBody>
      </p:sp>
      <p:sp>
        <p:nvSpPr>
          <p:cNvPr id="4" name="Slide Number Placeholder 3"/>
          <p:cNvSpPr>
            <a:spLocks noGrp="1"/>
          </p:cNvSpPr>
          <p:nvPr>
            <p:ph type="sldNum" sz="quarter" idx="5"/>
          </p:nvPr>
        </p:nvSpPr>
        <p:spPr/>
        <p:txBody>
          <a:bodyPr/>
          <a:lstStyle/>
          <a:p>
            <a:fld id="{897679FE-A400-40CE-99A3-B65CE8C52D30}" type="slidenum">
              <a:rPr lang="en-US" smtClean="0"/>
              <a:t>16</a:t>
            </a:fld>
            <a:endParaRPr lang="en-US"/>
          </a:p>
        </p:txBody>
      </p:sp>
    </p:spTree>
    <p:extLst>
      <p:ext uri="{BB962C8B-B14F-4D97-AF65-F5344CB8AC3E}">
        <p14:creationId xmlns:p14="http://schemas.microsoft.com/office/powerpoint/2010/main" val="375950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the books go in the bath, they are disassembled into *click* gatherings (or a group of folded leaves). These get wrapped in a barrier layer before going into the bath and we handle the gatherings by the barrier layer so we're not putting pressure on the wet pages. </a:t>
            </a:r>
          </a:p>
        </p:txBody>
      </p:sp>
      <p:sp>
        <p:nvSpPr>
          <p:cNvPr id="4" name="Slide Number Placeholder 3"/>
          <p:cNvSpPr>
            <a:spLocks noGrp="1"/>
          </p:cNvSpPr>
          <p:nvPr>
            <p:ph type="sldNum" sz="quarter" idx="5"/>
          </p:nvPr>
        </p:nvSpPr>
        <p:spPr/>
        <p:txBody>
          <a:bodyPr/>
          <a:lstStyle/>
          <a:p>
            <a:fld id="{897679FE-A400-40CE-99A3-B65CE8C52D30}" type="slidenum">
              <a:rPr lang="en-US" smtClean="0"/>
              <a:t>17</a:t>
            </a:fld>
            <a:endParaRPr lang="en-US"/>
          </a:p>
        </p:txBody>
      </p:sp>
    </p:spTree>
    <p:extLst>
      <p:ext uri="{BB962C8B-B14F-4D97-AF65-F5344CB8AC3E}">
        <p14:creationId xmlns:p14="http://schemas.microsoft.com/office/powerpoint/2010/main" val="212583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the books go in the bath, they are disassembled into *click* gatherings (or a group of folded leaves). These get wrapped in a barrier layer before going into the bath and we handle the gatherings by the barrier layer so we're not putting pressure on the wet pages. </a:t>
            </a:r>
            <a:endParaRPr lang="en-US"/>
          </a:p>
          <a:p>
            <a:endParaRPr lang="en-US">
              <a:cs typeface="Calibri"/>
            </a:endParaRPr>
          </a:p>
          <a:p>
            <a:r>
              <a:rPr lang="en-US">
                <a:cs typeface="Calibri"/>
              </a:rPr>
              <a:t>[reset page so the slide change is noticeable]</a:t>
            </a:r>
          </a:p>
        </p:txBody>
      </p:sp>
      <p:sp>
        <p:nvSpPr>
          <p:cNvPr id="4" name="Slide Number Placeholder 3"/>
          <p:cNvSpPr>
            <a:spLocks noGrp="1"/>
          </p:cNvSpPr>
          <p:nvPr>
            <p:ph type="sldNum" sz="quarter" idx="5"/>
          </p:nvPr>
        </p:nvSpPr>
        <p:spPr/>
        <p:txBody>
          <a:bodyPr/>
          <a:lstStyle/>
          <a:p>
            <a:fld id="{897679FE-A400-40CE-99A3-B65CE8C52D30}" type="slidenum">
              <a:rPr lang="en-US" smtClean="0"/>
              <a:t>18</a:t>
            </a:fld>
            <a:endParaRPr lang="en-US"/>
          </a:p>
        </p:txBody>
      </p:sp>
    </p:spTree>
    <p:extLst>
      <p:ext uri="{BB962C8B-B14F-4D97-AF65-F5344CB8AC3E}">
        <p14:creationId xmlns:p14="http://schemas.microsoft.com/office/powerpoint/2010/main" val="21301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I used two different barrier layers for these treatments. For the book with overall staining I used wet-strength paper, which is somewhat self explanatory. It's a paper that maintains strength when it's wet. Dollar bills are printed on this kind of paper so your money is durable. For the book with bottom edge staining I used Pellon, which is a non woven fabric made from polyester fibers. </a:t>
            </a:r>
          </a:p>
        </p:txBody>
      </p:sp>
      <p:sp>
        <p:nvSpPr>
          <p:cNvPr id="4" name="Slide Number Placeholder 3"/>
          <p:cNvSpPr>
            <a:spLocks noGrp="1"/>
          </p:cNvSpPr>
          <p:nvPr>
            <p:ph type="sldNum" sz="quarter" idx="5"/>
          </p:nvPr>
        </p:nvSpPr>
        <p:spPr/>
        <p:txBody>
          <a:bodyPr/>
          <a:lstStyle/>
          <a:p>
            <a:fld id="{897679FE-A400-40CE-99A3-B65CE8C52D30}" type="slidenum">
              <a:rPr lang="en-US" smtClean="0"/>
              <a:t>19</a:t>
            </a:fld>
            <a:endParaRPr lang="en-US"/>
          </a:p>
        </p:txBody>
      </p:sp>
    </p:spTree>
    <p:extLst>
      <p:ext uri="{BB962C8B-B14F-4D97-AF65-F5344CB8AC3E}">
        <p14:creationId xmlns:p14="http://schemas.microsoft.com/office/powerpoint/2010/main" val="274831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addition to handling the gatherings, the barrier layer also helps draw staining out of the book during drying. Because the gatherings are many sheets of paper folded around each other, the water moves from the inside out in order to dry. This means there's staining also moving inside out with the water. Without a barrier layer, that staining would remain in the outer sheet of the gathering.  That's why I used the wet strength paper for the more heavily stained book. You can even see a faint brown rectangle inside the paper, and that's from residual staining that came out during drying. The Pellon is regularly used in wet treatments because it's strong, but also translucent so you can see the paper through it pretty well when it's in the bath which is especially advantageous for materials with written media, so you can easily see if something unpredictable starts to happen. </a:t>
            </a:r>
          </a:p>
        </p:txBody>
      </p:sp>
      <p:sp>
        <p:nvSpPr>
          <p:cNvPr id="4" name="Slide Number Placeholder 3"/>
          <p:cNvSpPr>
            <a:spLocks noGrp="1"/>
          </p:cNvSpPr>
          <p:nvPr>
            <p:ph type="sldNum" sz="quarter" idx="5"/>
          </p:nvPr>
        </p:nvSpPr>
        <p:spPr/>
        <p:txBody>
          <a:bodyPr/>
          <a:lstStyle/>
          <a:p>
            <a:fld id="{897679FE-A400-40CE-99A3-B65CE8C52D30}" type="slidenum">
              <a:rPr lang="en-US" smtClean="0"/>
              <a:t>20</a:t>
            </a:fld>
            <a:endParaRPr lang="en-US"/>
          </a:p>
        </p:txBody>
      </p:sp>
    </p:spTree>
    <p:extLst>
      <p:ext uri="{BB962C8B-B14F-4D97-AF65-F5344CB8AC3E}">
        <p14:creationId xmlns:p14="http://schemas.microsoft.com/office/powerpoint/2010/main" val="364719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we've chosen a pH for the water and chosen a barrier layer for the gatherings and now it's time to start bathing. I'm going to talk about the number of baths and the &gt;&gt;&gt; water temperature at the same time because they play off of each other. </a:t>
            </a:r>
          </a:p>
        </p:txBody>
      </p:sp>
      <p:sp>
        <p:nvSpPr>
          <p:cNvPr id="4" name="Slide Number Placeholder 3"/>
          <p:cNvSpPr>
            <a:spLocks noGrp="1"/>
          </p:cNvSpPr>
          <p:nvPr>
            <p:ph type="sldNum" sz="quarter" idx="5"/>
          </p:nvPr>
        </p:nvSpPr>
        <p:spPr/>
        <p:txBody>
          <a:bodyPr/>
          <a:lstStyle/>
          <a:p>
            <a:fld id="{897679FE-A400-40CE-99A3-B65CE8C52D30}" type="slidenum">
              <a:rPr lang="en-US" smtClean="0"/>
              <a:t>21</a:t>
            </a:fld>
            <a:endParaRPr lang="en-US"/>
          </a:p>
        </p:txBody>
      </p:sp>
    </p:spTree>
    <p:extLst>
      <p:ext uri="{BB962C8B-B14F-4D97-AF65-F5344CB8AC3E}">
        <p14:creationId xmlns:p14="http://schemas.microsoft.com/office/powerpoint/2010/main" val="3501183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we've chosen a pH for the water and chosen a barrier layer for the gatherings and now it's time to start bathing. I'm going to talk about the number of baths and the &gt;&gt;&gt; water temperature at the same time because they play off of each other. </a:t>
            </a:r>
          </a:p>
        </p:txBody>
      </p:sp>
      <p:sp>
        <p:nvSpPr>
          <p:cNvPr id="4" name="Slide Number Placeholder 3"/>
          <p:cNvSpPr>
            <a:spLocks noGrp="1"/>
          </p:cNvSpPr>
          <p:nvPr>
            <p:ph type="sldNum" sz="quarter" idx="5"/>
          </p:nvPr>
        </p:nvSpPr>
        <p:spPr/>
        <p:txBody>
          <a:bodyPr/>
          <a:lstStyle/>
          <a:p>
            <a:fld id="{897679FE-A400-40CE-99A3-B65CE8C52D30}" type="slidenum">
              <a:rPr lang="en-US" smtClean="0"/>
              <a:t>22</a:t>
            </a:fld>
            <a:endParaRPr lang="en-US"/>
          </a:p>
        </p:txBody>
      </p:sp>
    </p:spTree>
    <p:extLst>
      <p:ext uri="{BB962C8B-B14F-4D97-AF65-F5344CB8AC3E}">
        <p14:creationId xmlns:p14="http://schemas.microsoft.com/office/powerpoint/2010/main" val="395071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.06 I did two baths. The first bath was at the temperature that the deionized water comes out of the facet. I didn't change the temperature because I didn't want the staining to move out too fast and potentially draw out too much from the paper. The difference is slight but the water in the first bath yellow from the staining coming out. But because that water is yellow, it means the staining isn't completely out so it gets one more bath at a warmer temperature to get as much staining out as possible, before the gatherings are set to dry. One factor I didn't put in the chart is bathing time, because it really depends on what you're seeing. With this book, I let the gatherings sit in the first bath until the water was sufficiently yellow and I couldn't see the streams of staining coming off the gatherings much anymore. They were in the second bath for a shorter period of time because most of the staining was out at that point and like mentioned before, we don't want to draw too much other components out of the paper. </a:t>
            </a:r>
          </a:p>
        </p:txBody>
      </p:sp>
      <p:sp>
        <p:nvSpPr>
          <p:cNvPr id="4" name="Slide Number Placeholder 3"/>
          <p:cNvSpPr>
            <a:spLocks noGrp="1"/>
          </p:cNvSpPr>
          <p:nvPr>
            <p:ph type="sldNum" sz="quarter" idx="5"/>
          </p:nvPr>
        </p:nvSpPr>
        <p:spPr/>
        <p:txBody>
          <a:bodyPr/>
          <a:lstStyle/>
          <a:p>
            <a:fld id="{897679FE-A400-40CE-99A3-B65CE8C52D30}" type="slidenum">
              <a:rPr lang="en-US" smtClean="0"/>
              <a:t>23</a:t>
            </a:fld>
            <a:endParaRPr lang="en-US"/>
          </a:p>
        </p:txBody>
      </p:sp>
    </p:spTree>
    <p:extLst>
      <p:ext uri="{BB962C8B-B14F-4D97-AF65-F5344CB8AC3E}">
        <p14:creationId xmlns:p14="http://schemas.microsoft.com/office/powerpoint/2010/main" val="476090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.11, I only needed one bath a tap temperature and that bath was shorter than .06's first bath because the staining came our very readily. </a:t>
            </a:r>
          </a:p>
        </p:txBody>
      </p:sp>
      <p:sp>
        <p:nvSpPr>
          <p:cNvPr id="4" name="Slide Number Placeholder 3"/>
          <p:cNvSpPr>
            <a:spLocks noGrp="1"/>
          </p:cNvSpPr>
          <p:nvPr>
            <p:ph type="sldNum" sz="quarter" idx="5"/>
          </p:nvPr>
        </p:nvSpPr>
        <p:spPr/>
        <p:txBody>
          <a:bodyPr/>
          <a:lstStyle/>
          <a:p>
            <a:fld id="{897679FE-A400-40CE-99A3-B65CE8C52D30}" type="slidenum">
              <a:rPr lang="en-US" smtClean="0"/>
              <a:t>24</a:t>
            </a:fld>
            <a:endParaRPr lang="en-US"/>
          </a:p>
        </p:txBody>
      </p:sp>
    </p:spTree>
    <p:extLst>
      <p:ext uri="{BB962C8B-B14F-4D97-AF65-F5344CB8AC3E}">
        <p14:creationId xmlns:p14="http://schemas.microsoft.com/office/powerpoint/2010/main" val="393881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start we want to introduce why and item might receive wet treatment. We often do it to &gt;&gt;&gt; reduce staining &gt;&gt;&gt; reduce brittleness in the paper, &gt;&gt;&gt; or to stabilize iron gall ink which often degrades over time when unstable. </a:t>
            </a:r>
          </a:p>
        </p:txBody>
      </p:sp>
      <p:sp>
        <p:nvSpPr>
          <p:cNvPr id="4" name="Slide Number Placeholder 3"/>
          <p:cNvSpPr>
            <a:spLocks noGrp="1"/>
          </p:cNvSpPr>
          <p:nvPr>
            <p:ph type="sldNum" sz="quarter" idx="5"/>
          </p:nvPr>
        </p:nvSpPr>
        <p:spPr/>
        <p:txBody>
          <a:bodyPr/>
          <a:lstStyle/>
          <a:p>
            <a:fld id="{897679FE-A400-40CE-99A3-B65CE8C52D30}" type="slidenum">
              <a:rPr lang="en-US" smtClean="0"/>
              <a:t>4</a:t>
            </a:fld>
            <a:endParaRPr lang="en-US"/>
          </a:p>
        </p:txBody>
      </p:sp>
    </p:spTree>
    <p:extLst>
      <p:ext uri="{BB962C8B-B14F-4D97-AF65-F5344CB8AC3E}">
        <p14:creationId xmlns:p14="http://schemas.microsoft.com/office/powerpoint/2010/main" val="47589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step in the process is re-sizing the paper. [see what Joanna adds then build this part from there]. </a:t>
            </a:r>
          </a:p>
        </p:txBody>
      </p:sp>
      <p:sp>
        <p:nvSpPr>
          <p:cNvPr id="4" name="Slide Number Placeholder 3"/>
          <p:cNvSpPr>
            <a:spLocks noGrp="1"/>
          </p:cNvSpPr>
          <p:nvPr>
            <p:ph type="sldNum" sz="quarter" idx="5"/>
          </p:nvPr>
        </p:nvSpPr>
        <p:spPr/>
        <p:txBody>
          <a:bodyPr/>
          <a:lstStyle/>
          <a:p>
            <a:fld id="{897679FE-A400-40CE-99A3-B65CE8C52D30}" type="slidenum">
              <a:rPr lang="en-US" smtClean="0"/>
              <a:t>25</a:t>
            </a:fld>
            <a:endParaRPr lang="en-US"/>
          </a:p>
        </p:txBody>
      </p:sp>
    </p:spTree>
    <p:extLst>
      <p:ext uri="{BB962C8B-B14F-4D97-AF65-F5344CB8AC3E}">
        <p14:creationId xmlns:p14="http://schemas.microsoft.com/office/powerpoint/2010/main" val="161356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write after Joanna's slide to know how much background to give]. </a:t>
            </a:r>
            <a:r>
              <a:rPr lang="en-US" i="1">
                <a:cs typeface="Calibri"/>
              </a:rPr>
              <a:t>We determine the percentage of gelatin to use when making our size based on the texture of the paper before washing. The goal is to return the paper to it's original texture as best as possible.</a:t>
            </a:r>
            <a:r>
              <a:rPr lang="en-US">
                <a:cs typeface="Calibri"/>
              </a:rPr>
              <a:t> .06 was a relatively soft paper which is why we used 2.5% gelatin and 0.11 was a thicker, firmer paper so we went with 5% gelatin.  Usually we resize papers with between 2 and 5% gelatin. </a:t>
            </a:r>
            <a:endParaRPr lang="en-US"/>
          </a:p>
        </p:txBody>
      </p:sp>
      <p:sp>
        <p:nvSpPr>
          <p:cNvPr id="4" name="Slide Number Placeholder 3"/>
          <p:cNvSpPr>
            <a:spLocks noGrp="1"/>
          </p:cNvSpPr>
          <p:nvPr>
            <p:ph type="sldNum" sz="quarter" idx="5"/>
          </p:nvPr>
        </p:nvSpPr>
        <p:spPr/>
        <p:txBody>
          <a:bodyPr/>
          <a:lstStyle/>
          <a:p>
            <a:fld id="{897679FE-A400-40CE-99A3-B65CE8C52D30}" type="slidenum">
              <a:rPr lang="en-US" smtClean="0"/>
              <a:t>26</a:t>
            </a:fld>
            <a:endParaRPr lang="en-US"/>
          </a:p>
        </p:txBody>
      </p:sp>
    </p:spTree>
    <p:extLst>
      <p:ext uri="{BB962C8B-B14F-4D97-AF65-F5344CB8AC3E}">
        <p14:creationId xmlns:p14="http://schemas.microsoft.com/office/powerpoint/2010/main" val="201714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clarification, re-sizing happens after washing always. But you can re-size directly after washing, when the paper is still wet or you can let the paper dry first then re-size, &gt;&gt;&gt; which is what I did for both. I wanted to make sure all the pages absorbed the same amount of sizing, so it was easier to let everything dry and go back in and resize, then to size right out of the bath with this many gatherings. </a:t>
            </a:r>
          </a:p>
        </p:txBody>
      </p:sp>
      <p:sp>
        <p:nvSpPr>
          <p:cNvPr id="4" name="Slide Number Placeholder 3"/>
          <p:cNvSpPr>
            <a:spLocks noGrp="1"/>
          </p:cNvSpPr>
          <p:nvPr>
            <p:ph type="sldNum" sz="quarter" idx="5"/>
          </p:nvPr>
        </p:nvSpPr>
        <p:spPr/>
        <p:txBody>
          <a:bodyPr/>
          <a:lstStyle/>
          <a:p>
            <a:fld id="{897679FE-A400-40CE-99A3-B65CE8C52D30}" type="slidenum">
              <a:rPr lang="en-US" smtClean="0"/>
              <a:t>27</a:t>
            </a:fld>
            <a:endParaRPr lang="en-US"/>
          </a:p>
        </p:txBody>
      </p:sp>
    </p:spTree>
    <p:extLst>
      <p:ext uri="{BB962C8B-B14F-4D97-AF65-F5344CB8AC3E}">
        <p14:creationId xmlns:p14="http://schemas.microsoft.com/office/powerpoint/2010/main" val="251293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clarification, re-sizing happens after washing always. But you can re-size directly after washing, when the paper is still wet or you can let the paper dry first then re-size, &gt;&gt;&gt; which is what I did for both. I wanted to make sure all the pages absorbed the same amount of sizing, so it was easier to let everything dry and go back in and resize, then to size right out of the bath with this many gatherings. </a:t>
            </a:r>
          </a:p>
          <a:p>
            <a:endParaRPr lang="en-US">
              <a:cs typeface="Calibri"/>
            </a:endParaRPr>
          </a:p>
        </p:txBody>
      </p:sp>
      <p:sp>
        <p:nvSpPr>
          <p:cNvPr id="4" name="Slide Number Placeholder 3"/>
          <p:cNvSpPr>
            <a:spLocks noGrp="1"/>
          </p:cNvSpPr>
          <p:nvPr>
            <p:ph type="sldNum" sz="quarter" idx="5"/>
          </p:nvPr>
        </p:nvSpPr>
        <p:spPr/>
        <p:txBody>
          <a:bodyPr/>
          <a:lstStyle/>
          <a:p>
            <a:fld id="{897679FE-A400-40CE-99A3-B65CE8C52D30}" type="slidenum">
              <a:rPr lang="en-US" smtClean="0"/>
              <a:t>28</a:t>
            </a:fld>
            <a:endParaRPr lang="en-US"/>
          </a:p>
        </p:txBody>
      </p:sp>
    </p:spTree>
    <p:extLst>
      <p:ext uri="{BB962C8B-B14F-4D97-AF65-F5344CB8AC3E}">
        <p14:creationId xmlns:p14="http://schemas.microsoft.com/office/powerpoint/2010/main" val="4167460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the pages do cockle when they are left to airdry without any additional pressure. So the last step is to humidify and flatten the gatherings. There's a few options when it comes to this step and it really depends on how much material you’re working with and how flat the end result should be. Like with sizing, we are trying to mimic the original flatness of the paper as much as possible. </a:t>
            </a:r>
          </a:p>
        </p:txBody>
      </p:sp>
      <p:sp>
        <p:nvSpPr>
          <p:cNvPr id="4" name="Slide Number Placeholder 3"/>
          <p:cNvSpPr>
            <a:spLocks noGrp="1"/>
          </p:cNvSpPr>
          <p:nvPr>
            <p:ph type="sldNum" sz="quarter" idx="5"/>
          </p:nvPr>
        </p:nvSpPr>
        <p:spPr/>
        <p:txBody>
          <a:bodyPr/>
          <a:lstStyle/>
          <a:p>
            <a:fld id="{897679FE-A400-40CE-99A3-B65CE8C52D30}" type="slidenum">
              <a:rPr lang="en-US" smtClean="0"/>
              <a:t>29</a:t>
            </a:fld>
            <a:endParaRPr lang="en-US"/>
          </a:p>
        </p:txBody>
      </p:sp>
    </p:spTree>
    <p:extLst>
      <p:ext uri="{BB962C8B-B14F-4D97-AF65-F5344CB8AC3E}">
        <p14:creationId xmlns:p14="http://schemas.microsoft.com/office/powerpoint/2010/main" val="2090628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humidifying the gatherings you can use a humidification chamber, or use a semi permeable membrane like </a:t>
            </a:r>
            <a:r>
              <a:rPr lang="en-US" err="1">
                <a:cs typeface="Calibri"/>
              </a:rPr>
              <a:t>Goretex</a:t>
            </a:r>
            <a:r>
              <a:rPr lang="en-US">
                <a:cs typeface="Calibri"/>
              </a:rPr>
              <a:t>. One side absorbs water while the other side only lets water vapor through, resulting in a controlled, even amount of moisture being released onto the paper. Since I had a sufficient amount of material I opted for the humidification chamber because it would be faster than using the </a:t>
            </a:r>
            <a:r>
              <a:rPr lang="en-US" err="1">
                <a:cs typeface="Calibri"/>
              </a:rPr>
              <a:t>goretex</a:t>
            </a:r>
            <a:r>
              <a:rPr lang="en-US">
                <a:cs typeface="Calibri"/>
              </a:rPr>
              <a:t>. For flattening, you have to consider what barrier layers to use and how much weight to put on top. It is possible to make something too flat. </a:t>
            </a:r>
          </a:p>
        </p:txBody>
      </p:sp>
      <p:sp>
        <p:nvSpPr>
          <p:cNvPr id="4" name="Slide Number Placeholder 3"/>
          <p:cNvSpPr>
            <a:spLocks noGrp="1"/>
          </p:cNvSpPr>
          <p:nvPr>
            <p:ph type="sldNum" sz="quarter" idx="5"/>
          </p:nvPr>
        </p:nvSpPr>
        <p:spPr/>
        <p:txBody>
          <a:bodyPr/>
          <a:lstStyle/>
          <a:p>
            <a:fld id="{897679FE-A400-40CE-99A3-B65CE8C52D30}" type="slidenum">
              <a:rPr lang="en-US" smtClean="0"/>
              <a:t>30</a:t>
            </a:fld>
            <a:endParaRPr lang="en-US"/>
          </a:p>
        </p:txBody>
      </p:sp>
    </p:spTree>
    <p:extLst>
      <p:ext uri="{BB962C8B-B14F-4D97-AF65-F5344CB8AC3E}">
        <p14:creationId xmlns:p14="http://schemas.microsoft.com/office/powerpoint/2010/main" val="4233191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chose felts to flatten these gatherings because the felts are softer than the blotter and it would be easier to avoid over flattening with the felts. </a:t>
            </a:r>
          </a:p>
        </p:txBody>
      </p:sp>
      <p:sp>
        <p:nvSpPr>
          <p:cNvPr id="4" name="Slide Number Placeholder 3"/>
          <p:cNvSpPr>
            <a:spLocks noGrp="1"/>
          </p:cNvSpPr>
          <p:nvPr>
            <p:ph type="sldNum" sz="quarter" idx="5"/>
          </p:nvPr>
        </p:nvSpPr>
        <p:spPr/>
        <p:txBody>
          <a:bodyPr/>
          <a:lstStyle/>
          <a:p>
            <a:fld id="{897679FE-A400-40CE-99A3-B65CE8C52D30}" type="slidenum">
              <a:rPr lang="en-US" smtClean="0"/>
              <a:t>31</a:t>
            </a:fld>
            <a:endParaRPr lang="en-US"/>
          </a:p>
        </p:txBody>
      </p:sp>
    </p:spTree>
    <p:extLst>
      <p:ext uri="{BB962C8B-B14F-4D97-AF65-F5344CB8AC3E}">
        <p14:creationId xmlns:p14="http://schemas.microsoft.com/office/powerpoint/2010/main" val="314726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here is point six before and after the entire treatment. And the </a:t>
            </a:r>
            <a:r>
              <a:rPr lang="en-US" err="1">
                <a:cs typeface="Calibri"/>
              </a:rPr>
              <a:t>endleaves</a:t>
            </a:r>
            <a:r>
              <a:rPr lang="en-US">
                <a:cs typeface="Calibri"/>
              </a:rPr>
              <a:t> you see in the after picture are new and were sewed in when I rebound the book. However, you can see the difference in the foredge of the book and how the staining has been dramatically reduced. </a:t>
            </a:r>
          </a:p>
        </p:txBody>
      </p:sp>
      <p:sp>
        <p:nvSpPr>
          <p:cNvPr id="4" name="Slide Number Placeholder 3"/>
          <p:cNvSpPr>
            <a:spLocks noGrp="1"/>
          </p:cNvSpPr>
          <p:nvPr>
            <p:ph type="sldNum" sz="quarter" idx="5"/>
          </p:nvPr>
        </p:nvSpPr>
        <p:spPr/>
        <p:txBody>
          <a:bodyPr/>
          <a:lstStyle/>
          <a:p>
            <a:fld id="{897679FE-A400-40CE-99A3-B65CE8C52D30}" type="slidenum">
              <a:rPr lang="en-US" smtClean="0"/>
              <a:t>32</a:t>
            </a:fld>
            <a:endParaRPr lang="en-US"/>
          </a:p>
        </p:txBody>
      </p:sp>
    </p:spTree>
    <p:extLst>
      <p:ext uri="{BB962C8B-B14F-4D97-AF65-F5344CB8AC3E}">
        <p14:creationId xmlns:p14="http://schemas.microsoft.com/office/powerpoint/2010/main" val="1895943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Same with point eleven, you can see along the bottom that the staining is no longer concentrated there. </a:t>
            </a:r>
          </a:p>
        </p:txBody>
      </p:sp>
      <p:sp>
        <p:nvSpPr>
          <p:cNvPr id="4" name="Slide Number Placeholder 3"/>
          <p:cNvSpPr>
            <a:spLocks noGrp="1"/>
          </p:cNvSpPr>
          <p:nvPr>
            <p:ph type="sldNum" sz="quarter" idx="5"/>
          </p:nvPr>
        </p:nvSpPr>
        <p:spPr/>
        <p:txBody>
          <a:bodyPr/>
          <a:lstStyle/>
          <a:p>
            <a:fld id="{897679FE-A400-40CE-99A3-B65CE8C52D30}" type="slidenum">
              <a:rPr lang="en-US" smtClean="0"/>
              <a:t>33</a:t>
            </a:fld>
            <a:endParaRPr lang="en-US"/>
          </a:p>
        </p:txBody>
      </p:sp>
    </p:spTree>
    <p:extLst>
      <p:ext uri="{BB962C8B-B14F-4D97-AF65-F5344CB8AC3E}">
        <p14:creationId xmlns:p14="http://schemas.microsoft.com/office/powerpoint/2010/main" val="63681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we want to introduce why you might need to perform wet treatment. We often do it to &gt;&gt;&gt; reduce staining &gt;&gt;&gt; reduce brittleness in the paper, &gt;&gt;&gt; or to stabilize iron gall ink which often degrades over time when unstable. </a:t>
            </a:r>
          </a:p>
        </p:txBody>
      </p:sp>
      <p:sp>
        <p:nvSpPr>
          <p:cNvPr id="4" name="Slide Number Placeholder 3"/>
          <p:cNvSpPr>
            <a:spLocks noGrp="1"/>
          </p:cNvSpPr>
          <p:nvPr>
            <p:ph type="sldNum" sz="quarter" idx="5"/>
          </p:nvPr>
        </p:nvSpPr>
        <p:spPr/>
        <p:txBody>
          <a:bodyPr/>
          <a:lstStyle/>
          <a:p>
            <a:fld id="{897679FE-A400-40CE-99A3-B65CE8C52D30}" type="slidenum">
              <a:rPr lang="en-US" smtClean="0"/>
              <a:t>5</a:t>
            </a:fld>
            <a:endParaRPr lang="en-US"/>
          </a:p>
        </p:txBody>
      </p:sp>
    </p:spTree>
    <p:extLst>
      <p:ext uri="{BB962C8B-B14F-4D97-AF65-F5344CB8AC3E}">
        <p14:creationId xmlns:p14="http://schemas.microsoft.com/office/powerpoint/2010/main" val="183104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we want to introduce why you might need to perform wet treatment. We often do it to &gt;&gt;&gt; reduce staining &gt;&gt;&gt; reduce brittleness in the paper, &gt;&gt;&gt; or to stabilize iron gall ink which often degrades over time when unstable. </a:t>
            </a:r>
          </a:p>
        </p:txBody>
      </p:sp>
      <p:sp>
        <p:nvSpPr>
          <p:cNvPr id="4" name="Slide Number Placeholder 3"/>
          <p:cNvSpPr>
            <a:spLocks noGrp="1"/>
          </p:cNvSpPr>
          <p:nvPr>
            <p:ph type="sldNum" sz="quarter" idx="5"/>
          </p:nvPr>
        </p:nvSpPr>
        <p:spPr/>
        <p:txBody>
          <a:bodyPr/>
          <a:lstStyle/>
          <a:p>
            <a:fld id="{897679FE-A400-40CE-99A3-B65CE8C52D30}" type="slidenum">
              <a:rPr lang="en-US" smtClean="0"/>
              <a:t>6</a:t>
            </a:fld>
            <a:endParaRPr lang="en-US"/>
          </a:p>
        </p:txBody>
      </p:sp>
    </p:spTree>
    <p:extLst>
      <p:ext uri="{BB962C8B-B14F-4D97-AF65-F5344CB8AC3E}">
        <p14:creationId xmlns:p14="http://schemas.microsoft.com/office/powerpoint/2010/main" val="93644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we want to introduce why you might need to perform wet treatment. We often do it to &gt;&gt;&gt; reduce staining &gt;&gt;&gt; reduce brittleness in the paper, &gt;&gt;&gt; or to stabilize iron gall ink which often degrades over time when unstable. </a:t>
            </a:r>
          </a:p>
        </p:txBody>
      </p:sp>
      <p:sp>
        <p:nvSpPr>
          <p:cNvPr id="4" name="Slide Number Placeholder 3"/>
          <p:cNvSpPr>
            <a:spLocks noGrp="1"/>
          </p:cNvSpPr>
          <p:nvPr>
            <p:ph type="sldNum" sz="quarter" idx="5"/>
          </p:nvPr>
        </p:nvSpPr>
        <p:spPr/>
        <p:txBody>
          <a:bodyPr/>
          <a:lstStyle/>
          <a:p>
            <a:fld id="{897679FE-A400-40CE-99A3-B65CE8C52D30}" type="slidenum">
              <a:rPr lang="en-US" smtClean="0"/>
              <a:t>7</a:t>
            </a:fld>
            <a:endParaRPr lang="en-US"/>
          </a:p>
        </p:txBody>
      </p:sp>
    </p:spTree>
    <p:extLst>
      <p:ext uri="{BB962C8B-B14F-4D97-AF65-F5344CB8AC3E}">
        <p14:creationId xmlns:p14="http://schemas.microsoft.com/office/powerpoint/2010/main" val="90877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further illustrate the intricacies of wet treatment, we're going to discuss two different wet treatments I conducted on two books from the New York Public library. Both books experienced a water event and the book on the left (0.6) had staining throughout the book, covering the majority of each page. The book on the right (.11) however showed staining mostly along the bottom edge of each page. Both books got baths and I'm going to pass it to Joanna to explain a bit about bath set up and factors involved. </a:t>
            </a:r>
          </a:p>
        </p:txBody>
      </p:sp>
      <p:sp>
        <p:nvSpPr>
          <p:cNvPr id="4" name="Slide Number Placeholder 3"/>
          <p:cNvSpPr>
            <a:spLocks noGrp="1"/>
          </p:cNvSpPr>
          <p:nvPr>
            <p:ph type="sldNum" sz="quarter" idx="5"/>
          </p:nvPr>
        </p:nvSpPr>
        <p:spPr/>
        <p:txBody>
          <a:bodyPr/>
          <a:lstStyle/>
          <a:p>
            <a:fld id="{897679FE-A400-40CE-99A3-B65CE8C52D30}" type="slidenum">
              <a:rPr lang="en-US" smtClean="0"/>
              <a:t>8</a:t>
            </a:fld>
            <a:endParaRPr lang="en-US"/>
          </a:p>
        </p:txBody>
      </p:sp>
    </p:spTree>
    <p:extLst>
      <p:ext uri="{BB962C8B-B14F-4D97-AF65-F5344CB8AC3E}">
        <p14:creationId xmlns:p14="http://schemas.microsoft.com/office/powerpoint/2010/main" val="3334050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DED1C-4656-4CF8-AD34-DC4A65BB3913}" type="slidenum">
              <a:rPr lang="en-US" smtClean="0"/>
              <a:t>10</a:t>
            </a:fld>
            <a:endParaRPr lang="en-US"/>
          </a:p>
        </p:txBody>
      </p:sp>
      <p:sp>
        <p:nvSpPr>
          <p:cNvPr id="5" name="Header Placeholder 4">
            <a:extLst>
              <a:ext uri="{FF2B5EF4-FFF2-40B4-BE49-F238E27FC236}">
                <a16:creationId xmlns:a16="http://schemas.microsoft.com/office/drawing/2014/main" id="{0ACA4995-65DA-4FB2-A90A-535CD3524BBB}"/>
              </a:ext>
            </a:extLst>
          </p:cNvPr>
          <p:cNvSpPr>
            <a:spLocks noGrp="1"/>
          </p:cNvSpPr>
          <p:nvPr>
            <p:ph type="hdr" sz="quarter"/>
          </p:nvPr>
        </p:nvSpPr>
        <p:spPr/>
        <p:txBody>
          <a:bodyPr/>
          <a:lstStyle/>
          <a:p>
            <a:r>
              <a:rPr lang="en-US"/>
              <a:t>Hurd - pHear Not</a:t>
            </a:r>
          </a:p>
        </p:txBody>
      </p:sp>
    </p:spTree>
    <p:extLst>
      <p:ext uri="{BB962C8B-B14F-4D97-AF65-F5344CB8AC3E}">
        <p14:creationId xmlns:p14="http://schemas.microsoft.com/office/powerpoint/2010/main" val="127829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DED1C-4656-4CF8-AD34-DC4A65BB3913}" type="slidenum">
              <a:rPr lang="en-US" smtClean="0"/>
              <a:t>12</a:t>
            </a:fld>
            <a:endParaRPr lang="en-US"/>
          </a:p>
        </p:txBody>
      </p:sp>
      <p:sp>
        <p:nvSpPr>
          <p:cNvPr id="5" name="Header Placeholder 4">
            <a:extLst>
              <a:ext uri="{FF2B5EF4-FFF2-40B4-BE49-F238E27FC236}">
                <a16:creationId xmlns:a16="http://schemas.microsoft.com/office/drawing/2014/main" id="{DB640897-92F5-4E87-9A05-41E9AF8E1090}"/>
              </a:ext>
            </a:extLst>
          </p:cNvPr>
          <p:cNvSpPr>
            <a:spLocks noGrp="1"/>
          </p:cNvSpPr>
          <p:nvPr>
            <p:ph type="hdr" sz="quarter"/>
          </p:nvPr>
        </p:nvSpPr>
        <p:spPr/>
        <p:txBody>
          <a:bodyPr/>
          <a:lstStyle/>
          <a:p>
            <a:r>
              <a:rPr lang="en-US"/>
              <a:t>Hurd - pHear Not</a:t>
            </a:r>
          </a:p>
        </p:txBody>
      </p:sp>
    </p:spTree>
    <p:extLst>
      <p:ext uri="{BB962C8B-B14F-4D97-AF65-F5344CB8AC3E}">
        <p14:creationId xmlns:p14="http://schemas.microsoft.com/office/powerpoint/2010/main" val="417426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Alright, now I'm going to walk you through all the steps involved in the wet treatment. I'll go through the treatment steps one by one and talk about what I did the same or differently, and why. </a:t>
            </a:r>
          </a:p>
        </p:txBody>
      </p:sp>
      <p:sp>
        <p:nvSpPr>
          <p:cNvPr id="4" name="Slide Number Placeholder 3"/>
          <p:cNvSpPr>
            <a:spLocks noGrp="1"/>
          </p:cNvSpPr>
          <p:nvPr>
            <p:ph type="sldNum" sz="quarter" idx="5"/>
          </p:nvPr>
        </p:nvSpPr>
        <p:spPr/>
        <p:txBody>
          <a:bodyPr/>
          <a:lstStyle/>
          <a:p>
            <a:fld id="{897679FE-A400-40CE-99A3-B65CE8C52D30}" type="slidenum">
              <a:rPr lang="en-US" smtClean="0"/>
              <a:t>14</a:t>
            </a:fld>
            <a:endParaRPr lang="en-US"/>
          </a:p>
        </p:txBody>
      </p:sp>
    </p:spTree>
    <p:extLst>
      <p:ext uri="{BB962C8B-B14F-4D97-AF65-F5344CB8AC3E}">
        <p14:creationId xmlns:p14="http://schemas.microsoft.com/office/powerpoint/2010/main" val="1701502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52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672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4587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8660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864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78736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6CE7D5-CF57-46EF-B807-FDD0502418D4}"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8952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516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902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1" y="421234"/>
            <a:ext cx="11360799" cy="11083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415601" y="1633633"/>
            <a:ext cx="5333199" cy="44720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8" name="Shape 28"/>
          <p:cNvSpPr txBox="1">
            <a:spLocks noGrp="1"/>
          </p:cNvSpPr>
          <p:nvPr>
            <p:ph type="body" idx="2"/>
          </p:nvPr>
        </p:nvSpPr>
        <p:spPr>
          <a:xfrm>
            <a:off x="6443201" y="1633633"/>
            <a:ext cx="5333199" cy="44720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9" name="Shape 2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635952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B4AA-DCAA-1AB4-CAC8-C324E73B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927D1-6822-7A0B-5646-D6E6A7BEC6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32340A-455D-E2AA-6504-5339049ECDBF}"/>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2D4EC218-4093-E926-18FB-8A6DF7E44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C3D72-0523-12C7-488E-F775419B5FB6}"/>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69309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082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0B0C-B645-F06E-934E-B5D26A0A3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99606-1FF9-43DE-7B7C-98CAFB89FE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EFBC9-39BB-C1BB-8EA0-9EE103674DF4}"/>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25CF8D43-A0FC-FBFC-5FBC-B39A91D81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EBCE5-AA21-8FC7-8A88-0B3062413937}"/>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23208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EF9E-DE9B-0FAB-8D9A-F7F30EB9B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5E3163-6F52-4CD3-93C8-7C0F0B971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2892AE-2F0F-1708-54E6-9DA7E2F1DF88}"/>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689828C0-3DDF-A31E-6EF7-16A60E105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76298-3A43-A7C8-2250-CEE5C7A8F9B5}"/>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638428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6179-DA0F-3618-858C-0903D0513A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FE09C-B7F1-4BBA-ABE9-674A523EB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2B5852-870C-D14E-9990-13FAC9C21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0FAC2-22B3-2501-81F3-38450AD416CF}"/>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6" name="Footer Placeholder 5">
            <a:extLst>
              <a:ext uri="{FF2B5EF4-FFF2-40B4-BE49-F238E27FC236}">
                <a16:creationId xmlns:a16="http://schemas.microsoft.com/office/drawing/2014/main" id="{55A59F9C-8F58-BFE7-F45C-7DACDFC43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215C9-37E9-603B-F107-492F6622E0F0}"/>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03380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26EC-4E07-054D-B2BD-E3D4EA08E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93694F-B175-B618-A229-E977F6547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9A749-B895-10BC-46E5-6C8E5D1FCD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31614F-7C7C-0CF4-8EEA-84D4E4089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AD752-044C-BD41-D3A8-93FF3AFDB9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C78EF9-B8F6-893F-6904-0707306D75B3}"/>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8" name="Footer Placeholder 7">
            <a:extLst>
              <a:ext uri="{FF2B5EF4-FFF2-40B4-BE49-F238E27FC236}">
                <a16:creationId xmlns:a16="http://schemas.microsoft.com/office/drawing/2014/main" id="{FF0E97BA-4CE7-8D26-C33F-EE1FD8F9AC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E6631-A297-085B-0570-24592355C71C}"/>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828336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B464-FA39-3028-A74A-530E80510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775EB-F2E4-D293-80A9-716D1337B53B}"/>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4" name="Footer Placeholder 3">
            <a:extLst>
              <a:ext uri="{FF2B5EF4-FFF2-40B4-BE49-F238E27FC236}">
                <a16:creationId xmlns:a16="http://schemas.microsoft.com/office/drawing/2014/main" id="{4BC42379-37C2-3E51-7258-79F175629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2B91E2-5DB4-2CC3-2101-D4DEB79D63E2}"/>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591386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AE213-D2FA-87CB-BAF2-9E9CDFCCDD19}"/>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3" name="Footer Placeholder 2">
            <a:extLst>
              <a:ext uri="{FF2B5EF4-FFF2-40B4-BE49-F238E27FC236}">
                <a16:creationId xmlns:a16="http://schemas.microsoft.com/office/drawing/2014/main" id="{AB64C037-F9FC-94D2-888C-73B148896B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04ADD-C11E-137F-E1A6-217146D0F4FE}"/>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711221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19C3-E969-08B6-60FF-83AC05AB6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BF5203-45B6-EB70-177E-9CF82035D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83FB68-9783-8877-0CB8-09173FDCD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49B41-06B8-3E04-022E-7B69F0E57107}"/>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6" name="Footer Placeholder 5">
            <a:extLst>
              <a:ext uri="{FF2B5EF4-FFF2-40B4-BE49-F238E27FC236}">
                <a16:creationId xmlns:a16="http://schemas.microsoft.com/office/drawing/2014/main" id="{3AE719DB-D0D5-7B13-2C94-5E762A1AD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A338A-6236-EB5E-53F3-F779562C7112}"/>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18268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06E2-E1CA-55EC-513D-1BE5F01D4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32067-54D5-BEF3-D775-F027D3947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1F616A-10D8-9738-0A91-AD62894A0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FEFD7-DAAB-11DE-62A1-981DF4D25989}"/>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6" name="Footer Placeholder 5">
            <a:extLst>
              <a:ext uri="{FF2B5EF4-FFF2-40B4-BE49-F238E27FC236}">
                <a16:creationId xmlns:a16="http://schemas.microsoft.com/office/drawing/2014/main" id="{5E6C3FAA-D79F-7F8F-5F63-D33F32841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C0EEC-596C-2966-733C-A1BC55888707}"/>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1145500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D7B0-E6FE-6166-2BC0-D1781E1D1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56CF04-1A3C-9B3A-4827-8EA424C219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22A89-CB37-DFE3-5D6B-4DF4D07EC95B}"/>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4B77B3F2-9BF8-98C2-DEDD-44CA0D35B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9F01B-A977-3A3B-A487-7E2A56EB82AE}"/>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2284194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DC741-D702-6A67-6198-4887156EAA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CF9816-1962-090A-70E2-D5B0D5BA8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8D0C5-1EF9-1501-976A-7D031481EFD9}"/>
              </a:ext>
            </a:extLst>
          </p:cNvPr>
          <p:cNvSpPr>
            <a:spLocks noGrp="1"/>
          </p:cNvSpPr>
          <p:nvPr>
            <p:ph type="dt" sz="half" idx="10"/>
          </p:nvPr>
        </p:nvSpPr>
        <p:spPr/>
        <p:txBody>
          <a:body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174E5B25-69F8-3CAF-D31F-29131CE05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A72F5-3DE4-3109-C8C6-C7030F3A982A}"/>
              </a:ext>
            </a:extLst>
          </p:cNvPr>
          <p:cNvSpPr>
            <a:spLocks noGrp="1"/>
          </p:cNvSpPr>
          <p:nvPr>
            <p:ph type="sldNum" sz="quarter" idx="12"/>
          </p:nvPr>
        </p:nvSpPr>
        <p:spPr/>
        <p:txBody>
          <a:bodyPr/>
          <a:lstStyle/>
          <a:p>
            <a:fld id="{32C6100C-532C-4E6E-BFC0-953DD66F9BC8}" type="slidenum">
              <a:rPr lang="en-US" smtClean="0"/>
              <a:t>‹#›</a:t>
            </a:fld>
            <a:endParaRPr lang="en-US"/>
          </a:p>
        </p:txBody>
      </p:sp>
    </p:spTree>
    <p:extLst>
      <p:ext uri="{BB962C8B-B14F-4D97-AF65-F5344CB8AC3E}">
        <p14:creationId xmlns:p14="http://schemas.microsoft.com/office/powerpoint/2010/main" val="307612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689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18183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344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616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46CE7D5-CF57-46EF-B807-FDD0502418D4}"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639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lvl2pPr>
              <a:defRPr cap="none"/>
            </a:lvl2pPr>
            <a:lvl3pPr>
              <a:defRPr cap="none"/>
            </a:lvl3pPr>
            <a:lvl4pPr>
              <a:defRPr cap="none"/>
            </a:lvl4pPr>
            <a:lvl5pPr>
              <a:defRPr cap="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296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1492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46CE7D5-CF57-46EF-B807-FDD0502418D4}" type="datetimeFigureOut">
              <a:rPr lang="en-US" smtClean="0"/>
              <a:t>9/20/2023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33952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A8D0B-30E1-F67A-7053-08CB45D03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6A72C-998F-5F48-015E-E58577A6B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BC043-09BC-959C-EBA6-0E997AEF9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30405-F583-4E7F-93BE-1A77A2C4A9B2}" type="datetimeFigureOut">
              <a:rPr lang="en-US" smtClean="0"/>
              <a:t>9/20/2023</a:t>
            </a:fld>
            <a:endParaRPr lang="en-US"/>
          </a:p>
        </p:txBody>
      </p:sp>
      <p:sp>
        <p:nvSpPr>
          <p:cNvPr id="5" name="Footer Placeholder 4">
            <a:extLst>
              <a:ext uri="{FF2B5EF4-FFF2-40B4-BE49-F238E27FC236}">
                <a16:creationId xmlns:a16="http://schemas.microsoft.com/office/drawing/2014/main" id="{FA54945D-397C-1A35-EEAB-528FC2ECC3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11A404-B7B1-32F2-0E77-E2D1BCB4B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100C-532C-4E6E-BFC0-953DD66F9BC8}" type="slidenum">
              <a:rPr lang="en-US" smtClean="0"/>
              <a:t>‹#›</a:t>
            </a:fld>
            <a:endParaRPr lang="en-US"/>
          </a:p>
        </p:txBody>
      </p:sp>
    </p:spTree>
    <p:extLst>
      <p:ext uri="{BB962C8B-B14F-4D97-AF65-F5344CB8AC3E}">
        <p14:creationId xmlns:p14="http://schemas.microsoft.com/office/powerpoint/2010/main" val="3341825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hyperlink" Target="https://creativecommons.org/licenses/by-sa/3.0/" TargetMode="External"/><Relationship Id="rId4" Type="http://schemas.openxmlformats.org/officeDocument/2006/relationships/hyperlink" Target="https://en.wikiquote.org/wiki/Wat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s://ocw.tudelft.nl/course-readings/1-2-fourier-ficks-law-different-geometries/" TargetMode="External"/><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0_68C49C6.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sestrenki.blogspot.com/2011/02/homemade-plant-me-paper.html"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Water We Doing? </a:t>
            </a:r>
            <a:br>
              <a:rPr lang="en-US"/>
            </a:br>
            <a:r>
              <a:rPr lang="en-US" sz="3600"/>
              <a:t>Wet treatment in conservation</a:t>
            </a:r>
            <a:endParaRPr lang="en-US"/>
          </a:p>
        </p:txBody>
      </p:sp>
      <p:sp>
        <p:nvSpPr>
          <p:cNvPr id="3" name="Subtitle 2"/>
          <p:cNvSpPr>
            <a:spLocks noGrp="1"/>
          </p:cNvSpPr>
          <p:nvPr>
            <p:ph type="subTitle" idx="1"/>
          </p:nvPr>
        </p:nvSpPr>
        <p:spPr/>
        <p:txBody>
          <a:bodyPr/>
          <a:lstStyle/>
          <a:p>
            <a:r>
              <a:rPr lang="en-US"/>
              <a:t>By Nylah Byrd and Joanna hurd</a:t>
            </a:r>
          </a:p>
        </p:txBody>
      </p:sp>
    </p:spTree>
    <p:extLst>
      <p:ext uri="{BB962C8B-B14F-4D97-AF65-F5344CB8AC3E}">
        <p14:creationId xmlns:p14="http://schemas.microsoft.com/office/powerpoint/2010/main" val="3115606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B27C4-A9C2-4AC4-9DD3-88F63F48E83C}"/>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7357274" y="10"/>
            <a:ext cx="4834726" cy="6857990"/>
          </a:xfrm>
          <a:prstGeom prst="rect">
            <a:avLst/>
          </a:prstGeom>
        </p:spPr>
      </p:pic>
      <p:sp>
        <p:nvSpPr>
          <p:cNvPr id="6" name="TextBox 5">
            <a:extLst>
              <a:ext uri="{FF2B5EF4-FFF2-40B4-BE49-F238E27FC236}">
                <a16:creationId xmlns:a16="http://schemas.microsoft.com/office/drawing/2014/main" id="{AFC0965A-EACB-480F-9864-13E64D4D81C7}"/>
              </a:ext>
            </a:extLst>
          </p:cNvPr>
          <p:cNvSpPr txBox="1"/>
          <p:nvPr/>
        </p:nvSpPr>
        <p:spPr>
          <a:xfrm>
            <a:off x="7488640" y="6858000"/>
            <a:ext cx="4571993" cy="230832"/>
          </a:xfrm>
          <a:prstGeom prst="rect">
            <a:avLst/>
          </a:prstGeom>
          <a:noFill/>
        </p:spPr>
        <p:txBody>
          <a:bodyPr wrap="square" rtlCol="0">
            <a:spAutoFit/>
          </a:bodyPr>
          <a:lstStyle/>
          <a:p>
            <a:r>
              <a:rPr lang="en-US" sz="900">
                <a:hlinkClick r:id="rId4" tooltip="https://en.wikiquote.org/wiki/Water"/>
              </a:rPr>
              <a:t>This Photo</a:t>
            </a:r>
            <a:r>
              <a:rPr lang="en-US" sz="900"/>
              <a:t> by Unknown Author is licensed under </a:t>
            </a:r>
            <a:r>
              <a:rPr lang="en-US" sz="900">
                <a:hlinkClick r:id="rId5" tooltip="https://creativecommons.org/licenses/by-sa/3.0/"/>
              </a:rPr>
              <a:t>CC BY-SA</a:t>
            </a:r>
            <a:endParaRPr lang="en-US" sz="900"/>
          </a:p>
        </p:txBody>
      </p:sp>
      <p:sp>
        <p:nvSpPr>
          <p:cNvPr id="8" name="Title 1">
            <a:extLst>
              <a:ext uri="{FF2B5EF4-FFF2-40B4-BE49-F238E27FC236}">
                <a16:creationId xmlns:a16="http://schemas.microsoft.com/office/drawing/2014/main" id="{5296641D-617D-7ED9-5808-0DE29ABEEB17}"/>
              </a:ext>
            </a:extLst>
          </p:cNvPr>
          <p:cNvSpPr txBox="1">
            <a:spLocks/>
          </p:cNvSpPr>
          <p:nvPr/>
        </p:nvSpPr>
        <p:spPr>
          <a:xfrm>
            <a:off x="913774" y="609600"/>
            <a:ext cx="5934969" cy="8364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3200"/>
              <a:t>Paper as a gel</a:t>
            </a:r>
          </a:p>
        </p:txBody>
      </p:sp>
      <p:sp>
        <p:nvSpPr>
          <p:cNvPr id="9" name="Text Placeholder 3">
            <a:extLst>
              <a:ext uri="{FF2B5EF4-FFF2-40B4-BE49-F238E27FC236}">
                <a16:creationId xmlns:a16="http://schemas.microsoft.com/office/drawing/2014/main" id="{ED494FD4-0B92-89F2-AEAF-CAA8D5742AC3}"/>
              </a:ext>
            </a:extLst>
          </p:cNvPr>
          <p:cNvSpPr txBox="1">
            <a:spLocks/>
          </p:cNvSpPr>
          <p:nvPr/>
        </p:nvSpPr>
        <p:spPr>
          <a:xfrm>
            <a:off x="546100" y="1668722"/>
            <a:ext cx="6302623" cy="4579678"/>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400" cap="none">
                <a:solidFill>
                  <a:schemeClr val="accent2">
                    <a:lumMod val="75000"/>
                  </a:schemeClr>
                </a:solidFill>
              </a:rPr>
              <a:t>GELS: Colloidal systems with a dispersion phase (cellulose fibrils) and a dispersion medium (water). Typically a solid dispersed in liquid. </a:t>
            </a:r>
          </a:p>
        </p:txBody>
      </p:sp>
      <p:cxnSp>
        <p:nvCxnSpPr>
          <p:cNvPr id="13" name="Straight Connector 12">
            <a:extLst>
              <a:ext uri="{FF2B5EF4-FFF2-40B4-BE49-F238E27FC236}">
                <a16:creationId xmlns:a16="http://schemas.microsoft.com/office/drawing/2014/main" id="{8DAD9FD2-C6F8-8664-9C06-E942E26A1EF1}"/>
              </a:ext>
            </a:extLst>
          </p:cNvPr>
          <p:cNvCxnSpPr>
            <a:cxnSpLocks/>
          </p:cNvCxnSpPr>
          <p:nvPr/>
        </p:nvCxnSpPr>
        <p:spPr>
          <a:xfrm>
            <a:off x="7357274" y="0"/>
            <a:ext cx="0" cy="6857990"/>
          </a:xfrm>
          <a:prstGeom prst="line">
            <a:avLst/>
          </a:prstGeom>
          <a:ln w="76200">
            <a:solidFill>
              <a:schemeClr val="bg1">
                <a:lumMod val="75000"/>
              </a:schemeClr>
            </a:solidFill>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pic>
        <p:nvPicPr>
          <p:cNvPr id="21" name="Picture 20" descr="A microscopic image of paper fibers. ">
            <a:extLst>
              <a:ext uri="{FF2B5EF4-FFF2-40B4-BE49-F238E27FC236}">
                <a16:creationId xmlns:a16="http://schemas.microsoft.com/office/drawing/2014/main" id="{39F24AED-485B-BA78-8117-4C63246D900E}"/>
              </a:ext>
            </a:extLst>
          </p:cNvPr>
          <p:cNvPicPr>
            <a:picLocks noChangeAspect="1"/>
          </p:cNvPicPr>
          <p:nvPr/>
        </p:nvPicPr>
        <p:blipFill rotWithShape="1">
          <a:blip r:embed="rId6"/>
          <a:srcRect l="12573" r="6711" b="22707"/>
          <a:stretch/>
        </p:blipFill>
        <p:spPr>
          <a:xfrm rot="16200000">
            <a:off x="6359836" y="748138"/>
            <a:ext cx="7380663" cy="5300724"/>
          </a:xfrm>
          <a:prstGeom prst="rect">
            <a:avLst/>
          </a:prstGeom>
        </p:spPr>
      </p:pic>
    </p:spTree>
    <p:extLst>
      <p:ext uri="{BB962C8B-B14F-4D97-AF65-F5344CB8AC3E}">
        <p14:creationId xmlns:p14="http://schemas.microsoft.com/office/powerpoint/2010/main" val="1065794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7E3E-F524-6D3A-1E0C-1310F329E4A5}"/>
              </a:ext>
            </a:extLst>
          </p:cNvPr>
          <p:cNvSpPr>
            <a:spLocks noGrp="1"/>
          </p:cNvSpPr>
          <p:nvPr>
            <p:ph type="title"/>
          </p:nvPr>
        </p:nvSpPr>
        <p:spPr/>
        <p:txBody>
          <a:bodyPr/>
          <a:lstStyle/>
          <a:p>
            <a:r>
              <a:rPr lang="en-US"/>
              <a:t>Sizing &amp; Additives</a:t>
            </a:r>
          </a:p>
        </p:txBody>
      </p:sp>
      <p:sp>
        <p:nvSpPr>
          <p:cNvPr id="18" name="Text Placeholder 17">
            <a:extLst>
              <a:ext uri="{FF2B5EF4-FFF2-40B4-BE49-F238E27FC236}">
                <a16:creationId xmlns:a16="http://schemas.microsoft.com/office/drawing/2014/main" id="{A167AA15-575D-BD57-D1AE-AC10F9C71782}"/>
              </a:ext>
            </a:extLst>
          </p:cNvPr>
          <p:cNvSpPr>
            <a:spLocks noGrp="1"/>
          </p:cNvSpPr>
          <p:nvPr>
            <p:ph type="body" idx="1"/>
          </p:nvPr>
        </p:nvSpPr>
        <p:spPr>
          <a:xfrm>
            <a:off x="7202994" y="1839357"/>
            <a:ext cx="4873474" cy="679994"/>
          </a:xfrm>
        </p:spPr>
        <p:txBody>
          <a:bodyPr anchor="ctr"/>
          <a:lstStyle/>
          <a:p>
            <a:pPr algn="ctr"/>
            <a:r>
              <a:rPr lang="en-US"/>
              <a:t>Starch</a:t>
            </a:r>
          </a:p>
        </p:txBody>
      </p:sp>
      <p:sp>
        <p:nvSpPr>
          <p:cNvPr id="19" name="Text Placeholder 18">
            <a:extLst>
              <a:ext uri="{FF2B5EF4-FFF2-40B4-BE49-F238E27FC236}">
                <a16:creationId xmlns:a16="http://schemas.microsoft.com/office/drawing/2014/main" id="{CA002F78-BE23-E7EE-652C-8AC0A9173F7D}"/>
              </a:ext>
            </a:extLst>
          </p:cNvPr>
          <p:cNvSpPr>
            <a:spLocks noGrp="1"/>
          </p:cNvSpPr>
          <p:nvPr>
            <p:ph type="body" sz="quarter" idx="3"/>
          </p:nvPr>
        </p:nvSpPr>
        <p:spPr>
          <a:xfrm>
            <a:off x="781233" y="1855165"/>
            <a:ext cx="3308287" cy="679994"/>
          </a:xfrm>
        </p:spPr>
        <p:txBody>
          <a:bodyPr anchor="ctr"/>
          <a:lstStyle/>
          <a:p>
            <a:pPr algn="ctr"/>
            <a:r>
              <a:rPr lang="en-US"/>
              <a:t>Gelatin</a:t>
            </a:r>
          </a:p>
        </p:txBody>
      </p:sp>
      <p:sp>
        <p:nvSpPr>
          <p:cNvPr id="11" name="Text Placeholder 18">
            <a:extLst>
              <a:ext uri="{FF2B5EF4-FFF2-40B4-BE49-F238E27FC236}">
                <a16:creationId xmlns:a16="http://schemas.microsoft.com/office/drawing/2014/main" id="{F93CC737-D759-0A3D-F61C-967D793F0D9C}"/>
              </a:ext>
            </a:extLst>
          </p:cNvPr>
          <p:cNvSpPr txBox="1">
            <a:spLocks/>
          </p:cNvSpPr>
          <p:nvPr/>
        </p:nvSpPr>
        <p:spPr>
          <a:xfrm>
            <a:off x="3655097" y="1830479"/>
            <a:ext cx="4881804" cy="679994"/>
          </a:xfrm>
          <a:prstGeom prst="rect">
            <a:avLst/>
          </a:prstGeom>
        </p:spPr>
        <p:txBody>
          <a:bodyPr vert="horz" lIns="91440" tIns="45720" rIns="91440" bIns="45720" rtlCol="0" anchor="ctr">
            <a:noAutofit/>
          </a:bodyPr>
          <a:lstStyle>
            <a:lvl1pPr marL="0" indent="0" algn="l" defTabSz="914400" rtl="0" eaLnBrk="1" latinLnBrk="0" hangingPunct="1">
              <a:lnSpc>
                <a:spcPct val="85000"/>
              </a:lnSpc>
              <a:spcBef>
                <a:spcPts val="1000"/>
              </a:spcBef>
              <a:buClr>
                <a:schemeClr val="tx1"/>
              </a:buClr>
              <a:buFont typeface="Arial" panose="020B0604020202020204" pitchFamily="34" charset="0"/>
              <a:buNone/>
              <a:defRPr sz="26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algn="ctr"/>
            <a:r>
              <a:rPr lang="en-US"/>
              <a:t>Rosin</a:t>
            </a:r>
          </a:p>
        </p:txBody>
      </p:sp>
      <p:pic>
        <p:nvPicPr>
          <p:cNvPr id="1026" name="Picture 2" descr="Gelatin on a glass plate.">
            <a:extLst>
              <a:ext uri="{FF2B5EF4-FFF2-40B4-BE49-F238E27FC236}">
                <a16:creationId xmlns:a16="http://schemas.microsoft.com/office/drawing/2014/main" id="{33BEEE21-1552-543F-5E95-5844157D6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4" y="2527360"/>
            <a:ext cx="3308287" cy="2231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sin on a stone with vegetation below.">
            <a:extLst>
              <a:ext uri="{FF2B5EF4-FFF2-40B4-BE49-F238E27FC236}">
                <a16:creationId xmlns:a16="http://schemas.microsoft.com/office/drawing/2014/main" id="{681632B3-6850-3F20-59E5-8F4E246EFDD4}"/>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608065" y="2527360"/>
            <a:ext cx="2975869" cy="22319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rch powder in a glass jar with a spoon.">
            <a:extLst>
              <a:ext uri="{FF2B5EF4-FFF2-40B4-BE49-F238E27FC236}">
                <a16:creationId xmlns:a16="http://schemas.microsoft.com/office/drawing/2014/main" id="{5472F28E-1EA8-7610-16BA-CC783FDE5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476" y="2527359"/>
            <a:ext cx="3074510" cy="223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72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596B-F237-47DD-989E-9D8B0B49B4BB}"/>
              </a:ext>
            </a:extLst>
          </p:cNvPr>
          <p:cNvSpPr>
            <a:spLocks noGrp="1"/>
          </p:cNvSpPr>
          <p:nvPr>
            <p:ph type="title"/>
          </p:nvPr>
        </p:nvSpPr>
        <p:spPr>
          <a:xfrm>
            <a:off x="913774" y="609599"/>
            <a:ext cx="5934969" cy="1390651"/>
          </a:xfrm>
        </p:spPr>
        <p:txBody>
          <a:bodyPr>
            <a:normAutofit/>
          </a:bodyPr>
          <a:lstStyle/>
          <a:p>
            <a:r>
              <a:rPr lang="en-US" cap="none"/>
              <a:t>WHAT IS WATER?</a:t>
            </a:r>
          </a:p>
        </p:txBody>
      </p:sp>
      <p:sp>
        <p:nvSpPr>
          <p:cNvPr id="4" name="Picture Placeholder 3">
            <a:extLst>
              <a:ext uri="{FF2B5EF4-FFF2-40B4-BE49-F238E27FC236}">
                <a16:creationId xmlns:a16="http://schemas.microsoft.com/office/drawing/2014/main" id="{1BCF8BF6-6426-EEE6-8141-AD9E37BF1CA2}"/>
              </a:ext>
            </a:extLst>
          </p:cNvPr>
          <p:cNvSpPr>
            <a:spLocks noGrp="1"/>
          </p:cNvSpPr>
          <p:nvPr>
            <p:ph type="pic" idx="1"/>
          </p:nvPr>
        </p:nvSpPr>
        <p:spPr/>
        <p:txBody>
          <a:bodyPr/>
          <a:lstStyle/>
          <a:p>
            <a:endParaRPr lang="en-US"/>
          </a:p>
        </p:txBody>
      </p:sp>
      <p:sp>
        <p:nvSpPr>
          <p:cNvPr id="3" name="Subtitle 2">
            <a:extLst>
              <a:ext uri="{FF2B5EF4-FFF2-40B4-BE49-F238E27FC236}">
                <a16:creationId xmlns:a16="http://schemas.microsoft.com/office/drawing/2014/main" id="{6063915B-82A1-4F1C-B5C6-3E18DDD97232}"/>
              </a:ext>
            </a:extLst>
          </p:cNvPr>
          <p:cNvSpPr>
            <a:spLocks noGrp="1"/>
          </p:cNvSpPr>
          <p:nvPr>
            <p:ph type="body" sz="half" idx="2"/>
          </p:nvPr>
        </p:nvSpPr>
        <p:spPr>
          <a:xfrm>
            <a:off x="661129" y="2314575"/>
            <a:ext cx="5934949" cy="4371975"/>
          </a:xfrm>
        </p:spPr>
        <p:txBody>
          <a:bodyPr>
            <a:noAutofit/>
          </a:bodyPr>
          <a:lstStyle/>
          <a:p>
            <a:pPr marL="457200" indent="-457200" algn="l">
              <a:buClr>
                <a:schemeClr val="accent1"/>
              </a:buClr>
              <a:buFont typeface="Arial" panose="020B0604020202020204" pitchFamily="34" charset="0"/>
              <a:buChar char="ỽ"/>
            </a:pPr>
            <a:r>
              <a:rPr lang="en-US" sz="2400" cap="none">
                <a:solidFill>
                  <a:schemeClr val="tx1">
                    <a:lumMod val="75000"/>
                    <a:lumOff val="25000"/>
                  </a:schemeClr>
                </a:solidFill>
              </a:rPr>
              <a:t>Components and considerations:</a:t>
            </a:r>
          </a:p>
          <a:p>
            <a:pPr marL="914400" lvl="1" indent="-457200" algn="l">
              <a:buClr>
                <a:schemeClr val="accent1"/>
              </a:buClr>
              <a:buFont typeface="Arial" panose="020B0604020202020204" pitchFamily="34" charset="0"/>
              <a:buChar char="ỽ"/>
            </a:pPr>
            <a:r>
              <a:rPr lang="en-US" sz="2000" cap="none">
                <a:solidFill>
                  <a:schemeClr val="tx1">
                    <a:lumMod val="75000"/>
                    <a:lumOff val="25000"/>
                  </a:schemeClr>
                </a:solidFill>
              </a:rPr>
              <a:t>Water treatment (filtration, deionization, distillation)</a:t>
            </a:r>
          </a:p>
          <a:p>
            <a:pPr marL="914400" lvl="1" indent="-457200" algn="l">
              <a:buClr>
                <a:schemeClr val="accent1"/>
              </a:buClr>
              <a:buFont typeface="Arial" panose="020B0604020202020204" pitchFamily="34" charset="0"/>
              <a:buChar char="ỽ"/>
            </a:pPr>
            <a:r>
              <a:rPr lang="en-US" sz="2000" cap="none">
                <a:solidFill>
                  <a:schemeClr val="tx1">
                    <a:lumMod val="75000"/>
                    <a:lumOff val="25000"/>
                  </a:schemeClr>
                </a:solidFill>
              </a:rPr>
              <a:t>Total dissolved solids (TDS), Total organic carbon (TOC), concentration of Ca and Mg ions (water hardness)</a:t>
            </a:r>
          </a:p>
          <a:p>
            <a:pPr marL="914400" lvl="1" indent="-457200" algn="l">
              <a:buClr>
                <a:schemeClr val="accent1"/>
              </a:buClr>
              <a:buFont typeface="Arial" panose="020B0604020202020204" pitchFamily="34" charset="0"/>
              <a:buChar char="ỽ"/>
            </a:pPr>
            <a:r>
              <a:rPr lang="en-US" sz="2000" cap="none">
                <a:solidFill>
                  <a:schemeClr val="tx1">
                    <a:lumMod val="75000"/>
                    <a:lumOff val="25000"/>
                  </a:schemeClr>
                </a:solidFill>
              </a:rPr>
              <a:t>pH and conductivity</a:t>
            </a:r>
          </a:p>
          <a:p>
            <a:pPr algn="l">
              <a:buClr>
                <a:schemeClr val="accent1"/>
              </a:buClr>
            </a:pPr>
            <a:endParaRPr lang="en-US" sz="2000" cap="none">
              <a:solidFill>
                <a:schemeClr val="tx1">
                  <a:lumMod val="75000"/>
                  <a:lumOff val="25000"/>
                </a:schemeClr>
              </a:solidFill>
            </a:endParaRPr>
          </a:p>
          <a:p>
            <a:pPr marL="914400" lvl="1" indent="-457200" algn="l">
              <a:buClr>
                <a:schemeClr val="accent1"/>
              </a:buClr>
              <a:buFont typeface="Arial" panose="020B0604020202020204" pitchFamily="34" charset="0"/>
              <a:buChar char="ỽ"/>
            </a:pPr>
            <a:endParaRPr lang="en-US" sz="1800" cap="none">
              <a:solidFill>
                <a:schemeClr val="tx1">
                  <a:lumMod val="75000"/>
                  <a:lumOff val="25000"/>
                </a:schemeClr>
              </a:solidFill>
            </a:endParaRPr>
          </a:p>
          <a:p>
            <a:pPr marL="914400" lvl="1" indent="-457200" algn="l">
              <a:buClr>
                <a:schemeClr val="accent1"/>
              </a:buClr>
              <a:buFont typeface="Arial" panose="020B0604020202020204" pitchFamily="34" charset="0"/>
              <a:buChar char="ỽ"/>
            </a:pPr>
            <a:endParaRPr lang="en-US" sz="1800" cap="none">
              <a:solidFill>
                <a:schemeClr val="tx1">
                  <a:lumMod val="75000"/>
                  <a:lumOff val="25000"/>
                </a:schemeClr>
              </a:solidFill>
            </a:endParaRPr>
          </a:p>
          <a:p>
            <a:pPr marL="457200" indent="-457200" algn="l">
              <a:buBlip>
                <a:blip r:embed="rId3"/>
              </a:buBlip>
            </a:pPr>
            <a:endParaRPr lang="en-US" sz="2800" cap="none">
              <a:solidFill>
                <a:schemeClr val="tx1">
                  <a:lumMod val="75000"/>
                  <a:lumOff val="25000"/>
                </a:schemeClr>
              </a:solidFill>
            </a:endParaRPr>
          </a:p>
        </p:txBody>
      </p:sp>
      <p:grpSp>
        <p:nvGrpSpPr>
          <p:cNvPr id="11" name="Group 10" descr="A poster for a fake movie called the Science of Water with scientific instruments submerged in water. ">
            <a:extLst>
              <a:ext uri="{FF2B5EF4-FFF2-40B4-BE49-F238E27FC236}">
                <a16:creationId xmlns:a16="http://schemas.microsoft.com/office/drawing/2014/main" id="{D726994D-9C54-4EE6-B144-F852D8FA9731}"/>
              </a:ext>
            </a:extLst>
          </p:cNvPr>
          <p:cNvGrpSpPr/>
          <p:nvPr/>
        </p:nvGrpSpPr>
        <p:grpSpPr>
          <a:xfrm>
            <a:off x="7358216" y="-119661"/>
            <a:ext cx="4834365" cy="6977661"/>
            <a:chOff x="6677992" y="-35025"/>
            <a:chExt cx="4834365" cy="6977661"/>
          </a:xfrm>
        </p:grpSpPr>
        <p:grpSp>
          <p:nvGrpSpPr>
            <p:cNvPr id="13" name="Group 12">
              <a:extLst>
                <a:ext uri="{FF2B5EF4-FFF2-40B4-BE49-F238E27FC236}">
                  <a16:creationId xmlns:a16="http://schemas.microsoft.com/office/drawing/2014/main" id="{0040B201-CCEC-431A-B3EB-054B970734D0}"/>
                </a:ext>
              </a:extLst>
            </p:cNvPr>
            <p:cNvGrpSpPr/>
            <p:nvPr/>
          </p:nvGrpSpPr>
          <p:grpSpPr>
            <a:xfrm>
              <a:off x="6677992" y="-35025"/>
              <a:ext cx="4834365" cy="6977661"/>
              <a:chOff x="7246704" y="-165949"/>
              <a:chExt cx="4834365" cy="6977661"/>
            </a:xfrm>
          </p:grpSpPr>
          <p:pic>
            <p:nvPicPr>
              <p:cNvPr id="18" name="Picture 17">
                <a:extLst>
                  <a:ext uri="{FF2B5EF4-FFF2-40B4-BE49-F238E27FC236}">
                    <a16:creationId xmlns:a16="http://schemas.microsoft.com/office/drawing/2014/main" id="{8AAA6355-30A4-4328-B1F6-02A2E563673C}"/>
                  </a:ext>
                </a:extLst>
              </p:cNvPr>
              <p:cNvPicPr>
                <a:picLocks noChangeAspect="1"/>
              </p:cNvPicPr>
              <p:nvPr/>
            </p:nvPicPr>
            <p:blipFill>
              <a:blip r:embed="rId4"/>
              <a:stretch>
                <a:fillRect/>
              </a:stretch>
            </p:blipFill>
            <p:spPr>
              <a:xfrm>
                <a:off x="7246704" y="-46288"/>
                <a:ext cx="4833784" cy="6858000"/>
              </a:xfrm>
              <a:prstGeom prst="rect">
                <a:avLst/>
              </a:prstGeom>
            </p:spPr>
          </p:pic>
          <p:pic>
            <p:nvPicPr>
              <p:cNvPr id="19" name="Picture 18">
                <a:extLst>
                  <a:ext uri="{FF2B5EF4-FFF2-40B4-BE49-F238E27FC236}">
                    <a16:creationId xmlns:a16="http://schemas.microsoft.com/office/drawing/2014/main" id="{075ED773-3342-4C86-94B3-E737AA5A7BF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67" b="97732" l="9091" r="89773">
                            <a14:foregroundMark x1="41477" y1="39698" x2="42045" y2="89225"/>
                            <a14:foregroundMark x1="41477" y1="89603" x2="47727" y2="96597"/>
                            <a14:foregroundMark x1="56250" y1="39698" x2="58523" y2="89225"/>
                            <a14:foregroundMark x1="58523" y1="89981" x2="51705" y2="96975"/>
                            <a14:foregroundMark x1="38068" y1="4159" x2="38068" y2="4159"/>
                            <a14:foregroundMark x1="44886" y1="3403" x2="44886" y2="3403"/>
                            <a14:foregroundMark x1="50568" y1="3025" x2="50568" y2="3025"/>
                            <a14:foregroundMark x1="25568" y1="8885" x2="25568" y2="8885"/>
                            <a14:foregroundMark x1="71591" y1="7561" x2="71591" y2="7561"/>
                            <a14:foregroundMark x1="73295" y1="8885" x2="73295" y2="8885"/>
                            <a14:foregroundMark x1="75568" y1="10775" x2="75568" y2="10775"/>
                            <a14:foregroundMark x1="75000" y1="12854" x2="75000" y2="12854"/>
                            <a14:foregroundMark x1="72727" y1="14745" x2="72727" y2="14745"/>
                            <a14:foregroundMark x1="25568" y1="7940" x2="25568" y2="7940"/>
                            <a14:foregroundMark x1="29545" y1="6616" x2="29545" y2="6616"/>
                            <a14:foregroundMark x1="32386" y1="6049" x2="32386" y2="6049"/>
                            <a14:foregroundMark x1="24432" y1="12476" x2="24432" y2="12476"/>
                            <a14:foregroundMark x1="25000" y1="14556" x2="25000" y2="14556"/>
                            <a14:backgroundMark x1="57955" y1="40076" x2="59091" y2="89981"/>
                            <a14:backgroundMark x1="59091" y1="90359" x2="51705" y2="97921"/>
                            <a14:backgroundMark x1="39773" y1="89414" x2="47727" y2="98866"/>
                            <a14:backgroundMark x1="45455" y1="95652" x2="49432" y2="98110"/>
                            <a14:backgroundMark x1="54545" y1="96219" x2="47727" y2="99811"/>
                          </a14:backgroundRemoval>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04668">
                <a:off x="8552331" y="101001"/>
                <a:ext cx="1597631" cy="4813004"/>
              </a:xfrm>
              <a:prstGeom prst="rect">
                <a:avLst/>
              </a:prstGeom>
            </p:spPr>
          </p:pic>
          <p:pic>
            <p:nvPicPr>
              <p:cNvPr id="20" name="Picture 19">
                <a:extLst>
                  <a:ext uri="{FF2B5EF4-FFF2-40B4-BE49-F238E27FC236}">
                    <a16:creationId xmlns:a16="http://schemas.microsoft.com/office/drawing/2014/main" id="{5ADF4F57-D4E2-482F-8A78-3CA5B90224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76536" l="23500" r="99500"/>
                        </a14:imgEffect>
                      </a14:imgLayer>
                    </a14:imgProps>
                  </a:ext>
                </a:extLst>
              </a:blip>
              <a:stretch>
                <a:fillRect/>
              </a:stretch>
            </p:blipFill>
            <p:spPr>
              <a:xfrm rot="7887782">
                <a:off x="7617023" y="71544"/>
                <a:ext cx="4523678" cy="4048692"/>
              </a:xfrm>
              <a:prstGeom prst="rect">
                <a:avLst/>
              </a:prstGeom>
            </p:spPr>
          </p:pic>
          <p:sp>
            <p:nvSpPr>
              <p:cNvPr id="21" name="Rectangle 20">
                <a:extLst>
                  <a:ext uri="{FF2B5EF4-FFF2-40B4-BE49-F238E27FC236}">
                    <a16:creationId xmlns:a16="http://schemas.microsoft.com/office/drawing/2014/main" id="{39471F3B-7216-48B9-8D88-F7293711A747}"/>
                  </a:ext>
                </a:extLst>
              </p:cNvPr>
              <p:cNvSpPr/>
              <p:nvPr/>
            </p:nvSpPr>
            <p:spPr>
              <a:xfrm>
                <a:off x="7247285" y="-46288"/>
                <a:ext cx="4833784" cy="6858000"/>
              </a:xfrm>
              <a:prstGeom prst="rect">
                <a:avLst/>
              </a:prstGeom>
              <a:blipFill dpi="0" rotWithShape="1">
                <a:blip r:embed="rId4">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96F8272-6657-42D5-9DE6-FFC559613FE3}"/>
                </a:ext>
              </a:extLst>
            </p:cNvPr>
            <p:cNvSpPr/>
            <p:nvPr/>
          </p:nvSpPr>
          <p:spPr>
            <a:xfrm>
              <a:off x="7826156" y="5283512"/>
              <a:ext cx="1323420" cy="492443"/>
            </a:xfrm>
            <a:prstGeom prst="rect">
              <a:avLst/>
            </a:prstGeom>
            <a:gradFill flip="none" rotWithShape="1">
              <a:gsLst>
                <a:gs pos="0">
                  <a:srgbClr val="082F36">
                    <a:alpha val="93725"/>
                  </a:srgbClr>
                </a:gs>
                <a:gs pos="100000">
                  <a:srgbClr val="073F46"/>
                </a:gs>
              </a:gsLst>
              <a:lin ang="16200000" scaled="1"/>
              <a:tileRect/>
            </a:gradFill>
          </p:spPr>
          <p:txBody>
            <a:bodyPr wrap="square" lIns="0" tIns="0" rIns="0" bIns="0">
              <a:spAutoFit/>
            </a:bodyPr>
            <a:lstStyle/>
            <a:p>
              <a:pPr algn="ctr"/>
              <a:r>
                <a:rPr lang="en-US" sz="3200" spc="270">
                  <a:ln w="0"/>
                  <a:gradFill flip="none" rotWithShape="1">
                    <a:gsLst>
                      <a:gs pos="8000">
                        <a:srgbClr val="294B39"/>
                      </a:gs>
                      <a:gs pos="100000">
                        <a:srgbClr val="B0BCA5"/>
                      </a:gs>
                    </a:gsLst>
                    <a:lin ang="16200000" scaled="1"/>
                    <a:tileRect/>
                  </a:gradFill>
                  <a:effectLst>
                    <a:innerShdw blurRad="63500" dist="50800" dir="13500000">
                      <a:srgbClr val="000000">
                        <a:alpha val="50000"/>
                      </a:srgbClr>
                    </a:innerShdw>
                  </a:effectLst>
                  <a:latin typeface="Bahnschrift Light Condensed" panose="020B0502040204020203" pitchFamily="34" charset="0"/>
                </a:rPr>
                <a:t>SCIENCE</a:t>
              </a:r>
            </a:p>
          </p:txBody>
        </p:sp>
        <p:sp>
          <p:nvSpPr>
            <p:cNvPr id="17" name="Rectangle: Rounded Corners 16">
              <a:extLst>
                <a:ext uri="{FF2B5EF4-FFF2-40B4-BE49-F238E27FC236}">
                  <a16:creationId xmlns:a16="http://schemas.microsoft.com/office/drawing/2014/main" id="{FD0BD3C6-0E34-433F-92B4-517EAB7F8372}"/>
                </a:ext>
              </a:extLst>
            </p:cNvPr>
            <p:cNvSpPr/>
            <p:nvPr/>
          </p:nvSpPr>
          <p:spPr>
            <a:xfrm>
              <a:off x="7346176" y="5791199"/>
              <a:ext cx="3414957" cy="979987"/>
            </a:xfrm>
            <a:prstGeom prst="roundRect">
              <a:avLst>
                <a:gd name="adj" fmla="val 50000"/>
              </a:avLst>
            </a:prstGeom>
            <a:gradFill flip="none" rotWithShape="1">
              <a:gsLst>
                <a:gs pos="58000">
                  <a:srgbClr val="051A1D"/>
                </a:gs>
                <a:gs pos="100000">
                  <a:srgbClr val="072C2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9B7DCD1A-D7A7-4E32-A94E-FF919B57C025}"/>
              </a:ext>
            </a:extLst>
          </p:cNvPr>
          <p:cNvCxnSpPr>
            <a:cxnSpLocks/>
          </p:cNvCxnSpPr>
          <p:nvPr/>
        </p:nvCxnSpPr>
        <p:spPr>
          <a:xfrm>
            <a:off x="7357274" y="0"/>
            <a:ext cx="0" cy="6857990"/>
          </a:xfrm>
          <a:prstGeom prst="line">
            <a:avLst/>
          </a:prstGeom>
          <a:ln w="76200">
            <a:solidFill>
              <a:schemeClr val="bg1">
                <a:lumMod val="75000"/>
              </a:schemeClr>
            </a:solidFill>
          </a:ln>
          <a:scene3d>
            <a:camera prst="orthographicFront"/>
            <a:lightRig rig="threePt" dir="t"/>
          </a:scene3d>
          <a:sp3d>
            <a:bevelT w="114300" prst="artDeco"/>
          </a:sp3d>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352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EF1-C550-9E12-CA9D-164E4830D2D9}"/>
              </a:ext>
            </a:extLst>
          </p:cNvPr>
          <p:cNvSpPr>
            <a:spLocks noGrp="1"/>
          </p:cNvSpPr>
          <p:nvPr>
            <p:ph type="title"/>
          </p:nvPr>
        </p:nvSpPr>
        <p:spPr/>
        <p:txBody>
          <a:bodyPr anchor="ctr">
            <a:normAutofit/>
          </a:bodyPr>
          <a:lstStyle/>
          <a:p>
            <a:r>
              <a:rPr lang="en-US"/>
              <a:t>Bathing Adjustments</a:t>
            </a:r>
          </a:p>
        </p:txBody>
      </p:sp>
      <p:pic>
        <p:nvPicPr>
          <p:cNvPr id="6" name="Picture Placeholder 5" descr="A beaker filled with water with colored dye added from a dropper. ">
            <a:extLst>
              <a:ext uri="{FF2B5EF4-FFF2-40B4-BE49-F238E27FC236}">
                <a16:creationId xmlns:a16="http://schemas.microsoft.com/office/drawing/2014/main" id="{1AFD6AAB-3A03-EED1-1EC1-4A658E64B36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92" t="2941" r="63792" b="-2941"/>
          <a:stretch/>
        </p:blipFill>
        <p:spPr>
          <a:xfrm>
            <a:off x="7681663" y="-97971"/>
            <a:ext cx="4510338" cy="7179169"/>
          </a:xfrm>
        </p:spPr>
      </p:pic>
      <p:sp>
        <p:nvSpPr>
          <p:cNvPr id="4" name="Text Placeholder 3">
            <a:extLst>
              <a:ext uri="{FF2B5EF4-FFF2-40B4-BE49-F238E27FC236}">
                <a16:creationId xmlns:a16="http://schemas.microsoft.com/office/drawing/2014/main" id="{55FE6E96-49A8-2885-B36B-4137A57616A2}"/>
              </a:ext>
            </a:extLst>
          </p:cNvPr>
          <p:cNvSpPr>
            <a:spLocks noGrp="1"/>
          </p:cNvSpPr>
          <p:nvPr>
            <p:ph type="body" sz="half" idx="2"/>
          </p:nvPr>
        </p:nvSpPr>
        <p:spPr>
          <a:xfrm>
            <a:off x="913794" y="2296634"/>
            <a:ext cx="5934949" cy="3494566"/>
          </a:xfrm>
        </p:spPr>
        <p:txBody>
          <a:bodyPr>
            <a:normAutofit/>
          </a:bodyPr>
          <a:lstStyle/>
          <a:p>
            <a:pPr marL="285750" indent="-285750" algn="l">
              <a:buFont typeface="Arial" panose="020B0604020202020204" pitchFamily="34" charset="0"/>
              <a:buChar char="•"/>
            </a:pPr>
            <a:r>
              <a:rPr lang="en-US" sz="2000" cap="none"/>
              <a:t>pH and conductivity</a:t>
            </a:r>
          </a:p>
          <a:p>
            <a:pPr marL="285750" indent="-285750" algn="l">
              <a:buFont typeface="Arial" panose="020B0604020202020204" pitchFamily="34" charset="0"/>
              <a:buChar char="•"/>
            </a:pPr>
            <a:r>
              <a:rPr lang="en-US" sz="2000" cap="none"/>
              <a:t>Buffers</a:t>
            </a:r>
          </a:p>
          <a:p>
            <a:pPr marL="285750" indent="-285750" algn="l">
              <a:buFont typeface="Arial" panose="020B0604020202020204" pitchFamily="34" charset="0"/>
              <a:buChar char="•"/>
            </a:pPr>
            <a:r>
              <a:rPr lang="en-US" sz="2000" cap="none"/>
              <a:t>Surfactants/wetting agents</a:t>
            </a:r>
          </a:p>
          <a:p>
            <a:pPr marL="285750" indent="-285750" algn="l">
              <a:buFont typeface="Arial" panose="020B0604020202020204" pitchFamily="34" charset="0"/>
              <a:buChar char="•"/>
            </a:pPr>
            <a:r>
              <a:rPr lang="en-US" sz="2000" cap="none"/>
              <a:t>Chelators</a:t>
            </a:r>
          </a:p>
          <a:p>
            <a:pPr marL="285750" indent="-285750" algn="l">
              <a:buFont typeface="Arial" panose="020B0604020202020204" pitchFamily="34" charset="0"/>
              <a:buChar char="•"/>
            </a:pPr>
            <a:r>
              <a:rPr lang="en-US" sz="2000" cap="none"/>
              <a:t>Method</a:t>
            </a:r>
          </a:p>
        </p:txBody>
      </p:sp>
      <p:sp>
        <p:nvSpPr>
          <p:cNvPr id="3" name="TextBox 2">
            <a:extLst>
              <a:ext uri="{FF2B5EF4-FFF2-40B4-BE49-F238E27FC236}">
                <a16:creationId xmlns:a16="http://schemas.microsoft.com/office/drawing/2014/main" id="{86FC7EE4-D23A-1962-BFF0-DC80961837A8}"/>
              </a:ext>
            </a:extLst>
          </p:cNvPr>
          <p:cNvSpPr txBox="1"/>
          <p:nvPr/>
        </p:nvSpPr>
        <p:spPr>
          <a:xfrm>
            <a:off x="7424803" y="7081198"/>
            <a:ext cx="4767197" cy="230832"/>
          </a:xfrm>
          <a:prstGeom prst="rect">
            <a:avLst/>
          </a:prstGeom>
          <a:noFill/>
        </p:spPr>
        <p:txBody>
          <a:bodyPr wrap="square" rtlCol="0">
            <a:spAutoFit/>
          </a:bodyPr>
          <a:lstStyle/>
          <a:p>
            <a:r>
              <a:rPr lang="en-US" sz="900">
                <a:hlinkClick r:id="rId3" tooltip="https://ocw.tudelft.nl/course-readings/1-2-fourier-ficks-law-different-geometri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7611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336384920"/>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algn="ct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21390776"/>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02650433"/>
                  </a:ext>
                </a:extLst>
              </a:tr>
            </a:tbl>
          </a:graphicData>
        </a:graphic>
      </p:graphicFrame>
      <p:sp>
        <p:nvSpPr>
          <p:cNvPr id="5" name="Title 1">
            <a:extLst>
              <a:ext uri="{FF2B5EF4-FFF2-40B4-BE49-F238E27FC236}">
                <a16:creationId xmlns:a16="http://schemas.microsoft.com/office/drawing/2014/main" id="{B06C7709-5481-1623-AE93-25912DEB6B9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4220072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851834660"/>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321390776"/>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264048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2161733542"/>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485785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3571817355"/>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pic>
        <p:nvPicPr>
          <p:cNvPr id="2" name="Picture 1" descr="Pages from a book during treatment. ">
            <a:extLst>
              <a:ext uri="{FF2B5EF4-FFF2-40B4-BE49-F238E27FC236}">
                <a16:creationId xmlns:a16="http://schemas.microsoft.com/office/drawing/2014/main" id="{5D4BE880-9B23-1371-BE10-9B3CD2139BA4}"/>
              </a:ext>
            </a:extLst>
          </p:cNvPr>
          <p:cNvPicPr>
            <a:picLocks noChangeAspect="1"/>
          </p:cNvPicPr>
          <p:nvPr/>
        </p:nvPicPr>
        <p:blipFill rotWithShape="1">
          <a:blip r:embed="rId3"/>
          <a:srcRect l="30785" t="357" r="18310"/>
          <a:stretch/>
        </p:blipFill>
        <p:spPr>
          <a:xfrm rot="5400000">
            <a:off x="3880946" y="1705447"/>
            <a:ext cx="4415687" cy="4866033"/>
          </a:xfrm>
          <a:prstGeom prst="rect">
            <a:avLst/>
          </a:prstGeom>
        </p:spPr>
      </p:pic>
    </p:spTree>
    <p:extLst>
      <p:ext uri="{BB962C8B-B14F-4D97-AF65-F5344CB8AC3E}">
        <p14:creationId xmlns:p14="http://schemas.microsoft.com/office/powerpoint/2010/main" val="307865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334089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595828259"/>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4710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3129171" y="530927"/>
            <a:ext cx="8320087" cy="1325563"/>
          </a:xfrm>
        </p:spPr>
        <p:txBody>
          <a:bodyPr>
            <a:normAutofit/>
          </a:bodyPr>
          <a:lstStyle/>
          <a:p>
            <a:r>
              <a:rPr lang="en-US" sz="360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0" y="0"/>
            <a:ext cx="2676939" cy="6858000"/>
            <a:chOff x="228600" y="0"/>
            <a:chExt cx="2514600" cy="6858000"/>
          </a:xfrm>
        </p:grpSpPr>
        <p:pic>
          <p:nvPicPr>
            <p:cNvPr id="4" name="Picture 3">
              <a:extLst>
                <a:ext uri="{FF2B5EF4-FFF2-40B4-BE49-F238E27FC236}">
                  <a16:creationId xmlns:a16="http://schemas.microsoft.com/office/drawing/2014/main" id="{E4ACD889-1661-73DE-9B3A-51C946A03182}"/>
                </a:ex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3129170" y="2116255"/>
            <a:ext cx="8224631" cy="4377443"/>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buClr>
                <a:srgbClr val="000000"/>
              </a:buClr>
            </a:pPr>
            <a:r>
              <a:rPr lang="en-US" sz="1800" i="1">
                <a:solidFill>
                  <a:srgbClr val="000000"/>
                </a:solidFill>
                <a:latin typeface="Cambria" panose="02040503050406030204" pitchFamily="18" charset="0"/>
                <a:ea typeface="Cambria" panose="02040503050406030204" pitchFamily="18" charset="0"/>
                <a:sym typeface="Arial"/>
              </a:rPr>
              <a:t>In a typical year: </a:t>
            </a:r>
          </a:p>
          <a:p>
            <a:pPr defTabSz="812760">
              <a:buClr>
                <a:srgbClr val="000000"/>
              </a:buClr>
            </a:pPr>
            <a:endParaRPr lang="en-US" sz="1800" i="1">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a:solidFill>
                  <a:srgbClr val="000000"/>
                </a:solidFill>
                <a:latin typeface="Cambria" panose="02040503050406030204" pitchFamily="18" charset="0"/>
                <a:ea typeface="Cambria" panose="02040503050406030204" pitchFamily="18" charset="0"/>
                <a:sym typeface="Arial"/>
              </a:rPr>
              <a:t>Preservation Services specialists complete over 50 survey projects.</a:t>
            </a:r>
          </a:p>
          <a:p>
            <a:pPr marL="82150" indent="-82150" defTabSz="812760">
              <a:buClr>
                <a:srgbClr val="000000"/>
              </a:buClr>
              <a:buFont typeface="Arial" pitchFamily="34" charset="0"/>
              <a:buChar char="•"/>
            </a:pPr>
            <a:endParaRPr lang="en-US" sz="150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a:solidFill>
                  <a:srgbClr val="000000"/>
                </a:solidFill>
                <a:latin typeface="Cambria" panose="02040503050406030204" pitchFamily="18" charset="0"/>
                <a:ea typeface="Cambria" panose="02040503050406030204" pitchFamily="18" charset="0"/>
                <a:sym typeface="Arial"/>
              </a:rPr>
              <a:t> Approximately 60 CCAHA-sponsored workshops, conferences, webinars, and training sessions are presented.</a:t>
            </a:r>
          </a:p>
          <a:p>
            <a:pPr marL="82150" indent="-82150" defTabSz="812760">
              <a:buClr>
                <a:srgbClr val="000000"/>
              </a:buClr>
              <a:buFont typeface="Arial" pitchFamily="34" charset="0"/>
              <a:buChar char="•"/>
            </a:pPr>
            <a:endParaRPr lang="en-US" sz="150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a:solidFill>
                  <a:srgbClr val="000000"/>
                </a:solidFill>
                <a:latin typeface="Cambria" panose="02040503050406030204" pitchFamily="18" charset="0"/>
                <a:ea typeface="Cambria" panose="02040503050406030204" pitchFamily="18" charset="0"/>
                <a:sym typeface="Arial"/>
              </a:rPr>
              <a:t> The Digital Imaging Services staff digitizes thousands of pages </a:t>
            </a:r>
            <a:br>
              <a:rPr lang="en-US" sz="1500">
                <a:solidFill>
                  <a:srgbClr val="000000"/>
                </a:solidFill>
                <a:latin typeface="Cambria" panose="02040503050406030204" pitchFamily="18" charset="0"/>
                <a:ea typeface="Cambria" panose="02040503050406030204" pitchFamily="18" charset="0"/>
                <a:sym typeface="Arial"/>
              </a:rPr>
            </a:br>
            <a:r>
              <a:rPr lang="en-US" sz="1500">
                <a:solidFill>
                  <a:srgbClr val="000000"/>
                </a:solidFill>
                <a:latin typeface="Cambria" panose="02040503050406030204" pitchFamily="18" charset="0"/>
                <a:ea typeface="Cambria" panose="02040503050406030204" pitchFamily="18" charset="0"/>
                <a:sym typeface="Arial"/>
              </a:rPr>
              <a:t>of fragile archival documents, books, and photographs.</a:t>
            </a:r>
          </a:p>
          <a:p>
            <a:pPr marL="82150" indent="-82150" defTabSz="812760">
              <a:buClr>
                <a:srgbClr val="000000"/>
              </a:buClr>
              <a:buFont typeface="Arial" pitchFamily="34" charset="0"/>
              <a:buChar char="•"/>
            </a:pPr>
            <a:endParaRPr lang="en-US" sz="150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a:solidFill>
                  <a:srgbClr val="000000"/>
                </a:solidFill>
                <a:latin typeface="Cambria" panose="02040503050406030204" pitchFamily="18" charset="0"/>
                <a:ea typeface="Cambria" panose="02040503050406030204" pitchFamily="18" charset="0"/>
                <a:sym typeface="Arial"/>
              </a:rPr>
              <a:t> Conservators assess and treat more than 6,000 individual </a:t>
            </a:r>
            <a:br>
              <a:rPr lang="en-US" sz="1500">
                <a:solidFill>
                  <a:srgbClr val="000000"/>
                </a:solidFill>
                <a:latin typeface="Cambria" panose="02040503050406030204" pitchFamily="18" charset="0"/>
                <a:ea typeface="Cambria" panose="02040503050406030204" pitchFamily="18" charset="0"/>
                <a:sym typeface="Arial"/>
              </a:rPr>
            </a:br>
            <a:r>
              <a:rPr lang="en-US" sz="1500">
                <a:solidFill>
                  <a:srgbClr val="000000"/>
                </a:solidFill>
                <a:latin typeface="Cambria" panose="02040503050406030204" pitchFamily="18" charset="0"/>
                <a:ea typeface="Cambria" panose="02040503050406030204" pitchFamily="18" charset="0"/>
                <a:sym typeface="Arial"/>
              </a:rPr>
              <a:t>artifacts, from over 400 clients.</a:t>
            </a:r>
          </a:p>
          <a:p>
            <a:pPr marL="82150" indent="-82150" defTabSz="812760">
              <a:buClr>
                <a:srgbClr val="000000"/>
              </a:buClr>
              <a:buFont typeface="Arial" pitchFamily="34" charset="0"/>
              <a:buChar char="•"/>
            </a:pPr>
            <a:endParaRPr lang="en-US" sz="1500">
              <a:solidFill>
                <a:srgbClr val="000000"/>
              </a:solidFill>
              <a:latin typeface="Cambria" panose="02040503050406030204" pitchFamily="18" charset="0"/>
              <a:ea typeface="Cambria" panose="02040503050406030204" pitchFamily="18" charset="0"/>
              <a:sym typeface="Arial"/>
            </a:endParaRPr>
          </a:p>
          <a:p>
            <a:pPr marL="82150" indent="-82150" defTabSz="812760">
              <a:buClr>
                <a:srgbClr val="000000"/>
              </a:buClr>
              <a:buFont typeface="Arial" pitchFamily="34" charset="0"/>
              <a:buChar char="•"/>
            </a:pPr>
            <a:r>
              <a:rPr lang="en-US" sz="1500">
                <a:solidFill>
                  <a:srgbClr val="000000"/>
                </a:solidFill>
                <a:latin typeface="Cambria" panose="02040503050406030204" pitchFamily="18" charset="0"/>
                <a:ea typeface="Cambria" panose="02040503050406030204" pitchFamily="18" charset="0"/>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337171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9E3A53-734A-811A-92FB-DA07AD700C22}"/>
              </a:ext>
            </a:extLst>
          </p:cNvPr>
          <p:cNvSpPr>
            <a:spLocks noGrp="1"/>
          </p:cNvSpPr>
          <p:nvPr>
            <p:ph type="title"/>
          </p:nvPr>
        </p:nvSpPr>
        <p:spPr/>
        <p:txBody>
          <a:bodyPr/>
          <a:lstStyle/>
          <a:p>
            <a:r>
              <a:rPr lang="en-US"/>
              <a:t>Barrier Layers</a:t>
            </a:r>
          </a:p>
        </p:txBody>
      </p:sp>
      <p:sp>
        <p:nvSpPr>
          <p:cNvPr id="5" name="Text Placeholder 4">
            <a:extLst>
              <a:ext uri="{FF2B5EF4-FFF2-40B4-BE49-F238E27FC236}">
                <a16:creationId xmlns:a16="http://schemas.microsoft.com/office/drawing/2014/main" id="{AE7F3364-4580-1EF1-8B30-9B406B6596A5}"/>
              </a:ext>
            </a:extLst>
          </p:cNvPr>
          <p:cNvSpPr>
            <a:spLocks noGrp="1"/>
          </p:cNvSpPr>
          <p:nvPr>
            <p:ph type="body" idx="1"/>
          </p:nvPr>
        </p:nvSpPr>
        <p:spPr>
          <a:xfrm>
            <a:off x="913148" y="2371018"/>
            <a:ext cx="5106654" cy="679994"/>
          </a:xfrm>
        </p:spPr>
        <p:txBody>
          <a:bodyPr/>
          <a:lstStyle/>
          <a:p>
            <a:pPr algn="ctr"/>
            <a:r>
              <a:rPr lang="en-US"/>
              <a:t>Wet strength paper</a:t>
            </a:r>
          </a:p>
        </p:txBody>
      </p:sp>
      <p:pic>
        <p:nvPicPr>
          <p:cNvPr id="10" name="Content Placeholder 9" descr="Wet strength paper held over a gridded mat.  ">
            <a:extLst>
              <a:ext uri="{FF2B5EF4-FFF2-40B4-BE49-F238E27FC236}">
                <a16:creationId xmlns:a16="http://schemas.microsoft.com/office/drawing/2014/main" id="{BC016618-C8B3-23A7-D986-46403861DE6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34328" y="3051175"/>
            <a:ext cx="4865543" cy="2740025"/>
          </a:xfrm>
        </p:spPr>
      </p:pic>
      <p:sp>
        <p:nvSpPr>
          <p:cNvPr id="6" name="Text Placeholder 5">
            <a:extLst>
              <a:ext uri="{FF2B5EF4-FFF2-40B4-BE49-F238E27FC236}">
                <a16:creationId xmlns:a16="http://schemas.microsoft.com/office/drawing/2014/main" id="{90A3CF34-0B95-7C98-A340-C16905AB2EC2}"/>
              </a:ext>
            </a:extLst>
          </p:cNvPr>
          <p:cNvSpPr>
            <a:spLocks noGrp="1"/>
          </p:cNvSpPr>
          <p:nvPr>
            <p:ph type="body" sz="quarter" idx="3"/>
          </p:nvPr>
        </p:nvSpPr>
        <p:spPr>
          <a:xfrm>
            <a:off x="6171573" y="2371018"/>
            <a:ext cx="5106654" cy="679994"/>
          </a:xfrm>
        </p:spPr>
        <p:txBody>
          <a:bodyPr/>
          <a:lstStyle/>
          <a:p>
            <a:pPr algn="ctr"/>
            <a:r>
              <a:rPr lang="en-US"/>
              <a:t>Pellon </a:t>
            </a:r>
          </a:p>
        </p:txBody>
      </p:sp>
      <p:pic>
        <p:nvPicPr>
          <p:cNvPr id="12" name="Content Placeholder 11" descr="Pellon being held over a gridded mat. ">
            <a:extLst>
              <a:ext uri="{FF2B5EF4-FFF2-40B4-BE49-F238E27FC236}">
                <a16:creationId xmlns:a16="http://schemas.microsoft.com/office/drawing/2014/main" id="{670BD4D6-752B-EBC9-8C00-33B21A5C37C1}"/>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6292128" y="3051175"/>
            <a:ext cx="4865543" cy="2740025"/>
          </a:xfrm>
        </p:spPr>
      </p:pic>
    </p:spTree>
    <p:extLst>
      <p:ext uri="{BB962C8B-B14F-4D97-AF65-F5344CB8AC3E}">
        <p14:creationId xmlns:p14="http://schemas.microsoft.com/office/powerpoint/2010/main" val="3012283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10796464"/>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3015351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2081755209"/>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711907627"/>
                  </a:ext>
                </a:extLst>
              </a:tr>
              <a:tr h="443905">
                <a:tc>
                  <a:txBody>
                    <a:bodyPr/>
                    <a:lstStyle/>
                    <a:p>
                      <a:pPr lvl="0" algn="l">
                        <a:lnSpc>
                          <a:spcPct val="100000"/>
                        </a:lnSpc>
                        <a:spcBef>
                          <a:spcPts val="0"/>
                        </a:spcBef>
                        <a:spcAft>
                          <a:spcPts val="0"/>
                        </a:spcAft>
                        <a:buNone/>
                      </a:pPr>
                      <a:r>
                        <a:rPr lang="en-US" sz="1800" b="0" i="0" u="none" strike="noStrike" noProof="0">
                          <a:solidFill>
                            <a:srgbClr val="000000"/>
                          </a:solidFill>
                          <a:latin typeface="TW Cen MT"/>
                        </a:rPr>
                        <a:t>Water temperature </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323352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2FE2-5A52-5E91-8826-17F02115B796}"/>
              </a:ext>
            </a:extLst>
          </p:cNvPr>
          <p:cNvSpPr>
            <a:spLocks noGrp="1"/>
          </p:cNvSpPr>
          <p:nvPr>
            <p:ph type="title"/>
          </p:nvPr>
        </p:nvSpPr>
        <p:spPr/>
        <p:txBody>
          <a:bodyPr/>
          <a:lstStyle/>
          <a:p>
            <a:r>
              <a:rPr lang="en-US"/>
              <a:t>Number of Baths and Water Temp</a:t>
            </a:r>
          </a:p>
        </p:txBody>
      </p:sp>
      <p:pic>
        <p:nvPicPr>
          <p:cNvPr id="5" name="Content Placeholder 4" descr="Plastic trays with paper submerged in liquid. ">
            <a:extLst>
              <a:ext uri="{FF2B5EF4-FFF2-40B4-BE49-F238E27FC236}">
                <a16:creationId xmlns:a16="http://schemas.microsoft.com/office/drawing/2014/main" id="{B812E2C6-5B38-8774-8B6A-B2515177149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899" y="2367092"/>
            <a:ext cx="6327666" cy="3563808"/>
          </a:xfrm>
        </p:spPr>
      </p:pic>
      <p:sp>
        <p:nvSpPr>
          <p:cNvPr id="9" name="Content Placeholder 8">
            <a:extLst>
              <a:ext uri="{FF2B5EF4-FFF2-40B4-BE49-F238E27FC236}">
                <a16:creationId xmlns:a16="http://schemas.microsoft.com/office/drawing/2014/main" id="{E17352E4-82CC-5219-DD3D-9AD3B8D8B9BA}"/>
              </a:ext>
            </a:extLst>
          </p:cNvPr>
          <p:cNvSpPr>
            <a:spLocks noGrp="1"/>
          </p:cNvSpPr>
          <p:nvPr>
            <p:ph sz="quarter" idx="14"/>
          </p:nvPr>
        </p:nvSpPr>
        <p:spPr>
          <a:xfrm>
            <a:off x="7137400" y="2367092"/>
            <a:ext cx="4140200" cy="3424107"/>
          </a:xfrm>
        </p:spPr>
        <p:txBody>
          <a:bodyPr vert="horz" lIns="91440" tIns="45720" rIns="91440" bIns="45720" rtlCol="0" anchor="t">
            <a:normAutofit/>
          </a:bodyPr>
          <a:lstStyle/>
          <a:p>
            <a:pPr marL="0" indent="0">
              <a:buNone/>
            </a:pPr>
            <a:r>
              <a:rPr lang="en-US"/>
              <a:t>Washing .06</a:t>
            </a:r>
          </a:p>
          <a:p>
            <a:r>
              <a:rPr lang="en-US" cap="none"/>
              <a:t>First bath - tap temperature</a:t>
            </a:r>
          </a:p>
          <a:p>
            <a:r>
              <a:rPr lang="en-US" cap="none"/>
              <a:t>Second bath - warm</a:t>
            </a:r>
          </a:p>
        </p:txBody>
      </p:sp>
    </p:spTree>
    <p:extLst>
      <p:ext uri="{BB962C8B-B14F-4D97-AF65-F5344CB8AC3E}">
        <p14:creationId xmlns:p14="http://schemas.microsoft.com/office/powerpoint/2010/main" val="2383128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3834079551"/>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198735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580305892"/>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r>
                        <a:rPr lang="en-US"/>
                        <a:t>Percentage of gelatin in size</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169966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4253852165"/>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pPr lvl="0">
                        <a:buNone/>
                      </a:pPr>
                      <a:r>
                        <a:rPr lang="en-US" sz="1800" b="0" i="0" u="none" strike="noStrike" noProof="0">
                          <a:solidFill>
                            <a:srgbClr val="000000"/>
                          </a:solidFill>
                          <a:latin typeface="TW Cen MT"/>
                        </a:rPr>
                        <a:t>Percentage of gelatin in size</a:t>
                      </a:r>
                      <a:endParaRPr lang="en-US"/>
                    </a:p>
                  </a:txBody>
                  <a:tcPr/>
                </a:tc>
                <a:tc>
                  <a:txBody>
                    <a:bodyPr/>
                    <a:lstStyle/>
                    <a:p>
                      <a:pPr algn="ctr"/>
                      <a:r>
                        <a:rPr lang="en-US"/>
                        <a:t>2.5%</a:t>
                      </a:r>
                    </a:p>
                  </a:txBody>
                  <a:tcPr/>
                </a:tc>
                <a:tc>
                  <a:txBody>
                    <a:bodyPr/>
                    <a:lstStyle/>
                    <a:p>
                      <a:pPr algn="ctr"/>
                      <a:r>
                        <a:rPr lang="en-US"/>
                        <a:t>5%</a:t>
                      </a:r>
                    </a:p>
                  </a:txBody>
                  <a:tcPr/>
                </a:tc>
                <a:extLst>
                  <a:ext uri="{0D108BD9-81ED-4DB2-BD59-A6C34878D82A}">
                    <a16:rowId xmlns:a16="http://schemas.microsoft.com/office/drawing/2014/main" val="2128610194"/>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325571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542606278"/>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r>
                        <a:rPr lang="en-US" sz="1800" b="0" i="0" u="none" strike="noStrike" noProof="0">
                          <a:solidFill>
                            <a:srgbClr val="000000"/>
                          </a:solidFill>
                          <a:latin typeface="TW Cen MT"/>
                        </a:rPr>
                        <a:t>Percentage of gelatin in size</a:t>
                      </a:r>
                      <a:endParaRPr lang="en-US"/>
                    </a:p>
                  </a:txBody>
                  <a:tcPr/>
                </a:tc>
                <a:tc>
                  <a:txBody>
                    <a:bodyPr/>
                    <a:lstStyle/>
                    <a:p>
                      <a:pPr lvl="0" algn="ctr">
                        <a:buNone/>
                      </a:pPr>
                      <a:r>
                        <a:rPr lang="en-US"/>
                        <a:t>2.5%</a:t>
                      </a:r>
                    </a:p>
                  </a:txBody>
                  <a:tcPr/>
                </a:tc>
                <a:tc>
                  <a:txBody>
                    <a:bodyPr/>
                    <a:lstStyle/>
                    <a:p>
                      <a:pPr lvl="0" algn="ctr">
                        <a:buNone/>
                      </a:pPr>
                      <a:r>
                        <a:rPr lang="en-US"/>
                        <a:t>5%</a:t>
                      </a:r>
                    </a:p>
                  </a:txBody>
                  <a:tcPr/>
                </a:tc>
                <a:extLst>
                  <a:ext uri="{0D108BD9-81ED-4DB2-BD59-A6C34878D82A}">
                    <a16:rowId xmlns:a16="http://schemas.microsoft.com/office/drawing/2014/main" val="2128610194"/>
                  </a:ext>
                </a:extLst>
              </a:tr>
              <a:tr h="443905">
                <a:tc>
                  <a:txBody>
                    <a:bodyPr/>
                    <a:lstStyle/>
                    <a:p>
                      <a:r>
                        <a:rPr lang="en-US"/>
                        <a:t>When to re-size</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1190622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3452215158"/>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pPr lvl="0">
                        <a:buNone/>
                      </a:pPr>
                      <a:r>
                        <a:rPr lang="en-US" sz="1800" b="0" i="0" u="none" strike="noStrike" noProof="0">
                          <a:solidFill>
                            <a:srgbClr val="000000"/>
                          </a:solidFill>
                          <a:latin typeface="TW Cen MT"/>
                        </a:rPr>
                        <a:t>Percentage of gelatin in size</a:t>
                      </a:r>
                      <a:endParaRPr lang="en-US"/>
                    </a:p>
                  </a:txBody>
                  <a:tcPr/>
                </a:tc>
                <a:tc>
                  <a:txBody>
                    <a:bodyPr/>
                    <a:lstStyle/>
                    <a:p>
                      <a:pPr lvl="0" algn="ctr">
                        <a:buNone/>
                      </a:pPr>
                      <a:r>
                        <a:rPr lang="en-US"/>
                        <a:t>2.5%</a:t>
                      </a:r>
                    </a:p>
                  </a:txBody>
                  <a:tcPr/>
                </a:tc>
                <a:tc>
                  <a:txBody>
                    <a:bodyPr/>
                    <a:lstStyle/>
                    <a:p>
                      <a:pPr lvl="0" algn="ctr">
                        <a:buNone/>
                      </a:pPr>
                      <a:r>
                        <a:rPr lang="en-US"/>
                        <a:t>5%</a:t>
                      </a:r>
                    </a:p>
                  </a:txBody>
                  <a:tcPr/>
                </a:tc>
                <a:extLst>
                  <a:ext uri="{0D108BD9-81ED-4DB2-BD59-A6C34878D82A}">
                    <a16:rowId xmlns:a16="http://schemas.microsoft.com/office/drawing/2014/main" val="2128610194"/>
                  </a:ext>
                </a:extLst>
              </a:tr>
              <a:tr h="443905">
                <a:tc>
                  <a:txBody>
                    <a:bodyPr/>
                    <a:lstStyle/>
                    <a:p>
                      <a:pPr lvl="0">
                        <a:buNone/>
                      </a:pPr>
                      <a:r>
                        <a:rPr lang="en-US"/>
                        <a:t>When to re-size</a:t>
                      </a:r>
                    </a:p>
                  </a:txBody>
                  <a:tcPr/>
                </a:tc>
                <a:tc>
                  <a:txBody>
                    <a:bodyPr/>
                    <a:lstStyle/>
                    <a:p>
                      <a:pPr lvl="0" algn="ctr">
                        <a:buNone/>
                      </a:pPr>
                      <a:r>
                        <a:rPr lang="en-US"/>
                        <a:t>After drying</a:t>
                      </a:r>
                    </a:p>
                  </a:txBody>
                  <a:tcPr/>
                </a:tc>
                <a:tc>
                  <a:txBody>
                    <a:bodyPr/>
                    <a:lstStyle/>
                    <a:p>
                      <a:pPr lvl="0" algn="ctr">
                        <a:buNone/>
                      </a:pPr>
                      <a:r>
                        <a:rPr lang="en-US"/>
                        <a:t>After drying</a:t>
                      </a:r>
                    </a:p>
                  </a:txBody>
                  <a:tcPr/>
                </a:tc>
                <a:extLst>
                  <a:ext uri="{0D108BD9-81ED-4DB2-BD59-A6C34878D82A}">
                    <a16:rowId xmlns:a16="http://schemas.microsoft.com/office/drawing/2014/main" val="3970105977"/>
                  </a:ext>
                </a:extLst>
              </a:tr>
              <a:tr h="443905">
                <a:tc>
                  <a:txBody>
                    <a:bodyPr/>
                    <a:lstStyle/>
                    <a:p>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2973136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256050680"/>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pPr lvl="0">
                        <a:buNone/>
                      </a:pPr>
                      <a:r>
                        <a:rPr lang="en-US" sz="1800" b="0" i="0" u="none" strike="noStrike" noProof="0">
                          <a:solidFill>
                            <a:srgbClr val="000000"/>
                          </a:solidFill>
                          <a:latin typeface="TW Cen MT"/>
                        </a:rPr>
                        <a:t>Percentage of gelatin in size</a:t>
                      </a:r>
                      <a:endParaRPr lang="en-US"/>
                    </a:p>
                  </a:txBody>
                  <a:tcPr/>
                </a:tc>
                <a:tc>
                  <a:txBody>
                    <a:bodyPr/>
                    <a:lstStyle/>
                    <a:p>
                      <a:pPr lvl="0" algn="ctr">
                        <a:buNone/>
                      </a:pPr>
                      <a:r>
                        <a:rPr lang="en-US"/>
                        <a:t>2.5%</a:t>
                      </a:r>
                    </a:p>
                  </a:txBody>
                  <a:tcPr/>
                </a:tc>
                <a:tc>
                  <a:txBody>
                    <a:bodyPr/>
                    <a:lstStyle/>
                    <a:p>
                      <a:pPr lvl="0" algn="ctr">
                        <a:buNone/>
                      </a:pPr>
                      <a:r>
                        <a:rPr lang="en-US"/>
                        <a:t>5%</a:t>
                      </a:r>
                    </a:p>
                  </a:txBody>
                  <a:tcPr/>
                </a:tc>
                <a:extLst>
                  <a:ext uri="{0D108BD9-81ED-4DB2-BD59-A6C34878D82A}">
                    <a16:rowId xmlns:a16="http://schemas.microsoft.com/office/drawing/2014/main" val="2128610194"/>
                  </a:ext>
                </a:extLst>
              </a:tr>
              <a:tr h="443905">
                <a:tc>
                  <a:txBody>
                    <a:bodyPr/>
                    <a:lstStyle/>
                    <a:p>
                      <a:pPr lvl="0">
                        <a:buNone/>
                      </a:pPr>
                      <a:r>
                        <a:rPr lang="en-US"/>
                        <a:t>When to re-size</a:t>
                      </a:r>
                    </a:p>
                  </a:txBody>
                  <a:tcPr/>
                </a:tc>
                <a:tc>
                  <a:txBody>
                    <a:bodyPr/>
                    <a:lstStyle/>
                    <a:p>
                      <a:pPr lvl="0" algn="ctr">
                        <a:buNone/>
                      </a:pPr>
                      <a:r>
                        <a:rPr lang="en-US"/>
                        <a:t>After drying</a:t>
                      </a:r>
                    </a:p>
                  </a:txBody>
                  <a:tcPr/>
                </a:tc>
                <a:tc>
                  <a:txBody>
                    <a:bodyPr/>
                    <a:lstStyle/>
                    <a:p>
                      <a:pPr lvl="0" algn="ctr">
                        <a:buNone/>
                      </a:pPr>
                      <a:r>
                        <a:rPr lang="en-US"/>
                        <a:t>After drying</a:t>
                      </a:r>
                    </a:p>
                  </a:txBody>
                  <a:tcPr/>
                </a:tc>
                <a:extLst>
                  <a:ext uri="{0D108BD9-81ED-4DB2-BD59-A6C34878D82A}">
                    <a16:rowId xmlns:a16="http://schemas.microsoft.com/office/drawing/2014/main" val="3970105977"/>
                  </a:ext>
                </a:extLst>
              </a:tr>
              <a:tr h="443905">
                <a:tc>
                  <a:txBody>
                    <a:bodyPr/>
                    <a:lstStyle/>
                    <a:p>
                      <a:r>
                        <a:rPr lang="en-US"/>
                        <a:t>Humidification/flattening </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1403113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Water We Doing? </a:t>
            </a:r>
            <a:br>
              <a:rPr lang="en-US"/>
            </a:br>
            <a:r>
              <a:rPr lang="en-US" sz="3600"/>
              <a:t>Wet treatment in conservation</a:t>
            </a:r>
            <a:endParaRPr lang="en-US"/>
          </a:p>
        </p:txBody>
      </p:sp>
      <p:sp>
        <p:nvSpPr>
          <p:cNvPr id="3" name="Subtitle 2"/>
          <p:cNvSpPr>
            <a:spLocks noGrp="1"/>
          </p:cNvSpPr>
          <p:nvPr>
            <p:ph type="subTitle" idx="1"/>
          </p:nvPr>
        </p:nvSpPr>
        <p:spPr/>
        <p:txBody>
          <a:bodyPr/>
          <a:lstStyle/>
          <a:p>
            <a:r>
              <a:rPr lang="en-US"/>
              <a:t>By Nylah Byrd and Joanna hurd</a:t>
            </a:r>
          </a:p>
        </p:txBody>
      </p:sp>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F577-DF32-E537-14EF-87BAA8924739}"/>
              </a:ext>
            </a:extLst>
          </p:cNvPr>
          <p:cNvSpPr>
            <a:spLocks noGrp="1"/>
          </p:cNvSpPr>
          <p:nvPr>
            <p:ph type="title"/>
          </p:nvPr>
        </p:nvSpPr>
        <p:spPr/>
        <p:txBody>
          <a:bodyPr/>
          <a:lstStyle/>
          <a:p>
            <a:r>
              <a:rPr lang="en-US"/>
              <a:t>Humidification and Flattening Options</a:t>
            </a:r>
          </a:p>
        </p:txBody>
      </p:sp>
      <p:sp>
        <p:nvSpPr>
          <p:cNvPr id="4" name="Text Placeholder 3">
            <a:extLst>
              <a:ext uri="{FF2B5EF4-FFF2-40B4-BE49-F238E27FC236}">
                <a16:creationId xmlns:a16="http://schemas.microsoft.com/office/drawing/2014/main" id="{ACF42B87-FAE9-D374-A5C5-9F71E469BCB5}"/>
              </a:ext>
            </a:extLst>
          </p:cNvPr>
          <p:cNvSpPr>
            <a:spLocks noGrp="1"/>
          </p:cNvSpPr>
          <p:nvPr>
            <p:ph type="body" idx="1"/>
          </p:nvPr>
        </p:nvSpPr>
        <p:spPr>
          <a:xfrm>
            <a:off x="913773" y="2371018"/>
            <a:ext cx="5106029" cy="679994"/>
          </a:xfrm>
        </p:spPr>
        <p:txBody>
          <a:bodyPr/>
          <a:lstStyle/>
          <a:p>
            <a:pPr algn="ctr"/>
            <a:r>
              <a:rPr lang="en-US"/>
              <a:t>humidification</a:t>
            </a:r>
          </a:p>
        </p:txBody>
      </p:sp>
      <p:sp>
        <p:nvSpPr>
          <p:cNvPr id="6" name="Content Placeholder 5">
            <a:extLst>
              <a:ext uri="{FF2B5EF4-FFF2-40B4-BE49-F238E27FC236}">
                <a16:creationId xmlns:a16="http://schemas.microsoft.com/office/drawing/2014/main" id="{2E105760-1BA6-AB85-30C4-10B65F2CA6E5}"/>
              </a:ext>
            </a:extLst>
          </p:cNvPr>
          <p:cNvSpPr>
            <a:spLocks noGrp="1"/>
          </p:cNvSpPr>
          <p:nvPr>
            <p:ph sz="quarter" idx="13"/>
          </p:nvPr>
        </p:nvSpPr>
        <p:spPr/>
        <p:txBody>
          <a:bodyPr>
            <a:normAutofit/>
          </a:bodyPr>
          <a:lstStyle/>
          <a:p>
            <a:r>
              <a:rPr lang="en-US" sz="2400" cap="none"/>
              <a:t>Chamber</a:t>
            </a:r>
          </a:p>
          <a:p>
            <a:r>
              <a:rPr lang="en-US" sz="2400" cap="none"/>
              <a:t>Through </a:t>
            </a:r>
            <a:r>
              <a:rPr lang="en-US" sz="2400" cap="none" err="1"/>
              <a:t>Gore-tex</a:t>
            </a:r>
            <a:endParaRPr lang="en-US" sz="2400" cap="none"/>
          </a:p>
        </p:txBody>
      </p:sp>
      <p:sp>
        <p:nvSpPr>
          <p:cNvPr id="5" name="Text Placeholder 4">
            <a:extLst>
              <a:ext uri="{FF2B5EF4-FFF2-40B4-BE49-F238E27FC236}">
                <a16:creationId xmlns:a16="http://schemas.microsoft.com/office/drawing/2014/main" id="{170F46B7-58A3-0146-BEE6-08D97915485A}"/>
              </a:ext>
            </a:extLst>
          </p:cNvPr>
          <p:cNvSpPr>
            <a:spLocks noGrp="1"/>
          </p:cNvSpPr>
          <p:nvPr>
            <p:ph type="body" sz="quarter" idx="3"/>
          </p:nvPr>
        </p:nvSpPr>
        <p:spPr>
          <a:xfrm>
            <a:off x="6172198" y="2371018"/>
            <a:ext cx="5106029" cy="679994"/>
          </a:xfrm>
        </p:spPr>
        <p:txBody>
          <a:bodyPr/>
          <a:lstStyle/>
          <a:p>
            <a:pPr algn="ctr"/>
            <a:r>
              <a:rPr lang="en-US"/>
              <a:t>flattening</a:t>
            </a:r>
          </a:p>
        </p:txBody>
      </p:sp>
      <p:sp>
        <p:nvSpPr>
          <p:cNvPr id="7" name="Content Placeholder 6">
            <a:extLst>
              <a:ext uri="{FF2B5EF4-FFF2-40B4-BE49-F238E27FC236}">
                <a16:creationId xmlns:a16="http://schemas.microsoft.com/office/drawing/2014/main" id="{1C472B8D-A321-BBC4-D52C-2D72E0DAE418}"/>
              </a:ext>
            </a:extLst>
          </p:cNvPr>
          <p:cNvSpPr>
            <a:spLocks noGrp="1"/>
          </p:cNvSpPr>
          <p:nvPr>
            <p:ph sz="quarter" idx="14"/>
          </p:nvPr>
        </p:nvSpPr>
        <p:spPr/>
        <p:txBody>
          <a:bodyPr>
            <a:normAutofit/>
          </a:bodyPr>
          <a:lstStyle/>
          <a:p>
            <a:r>
              <a:rPr lang="en-US" sz="2400" cap="none"/>
              <a:t>Between felts</a:t>
            </a:r>
          </a:p>
          <a:p>
            <a:r>
              <a:rPr lang="en-US" sz="2400" cap="none"/>
              <a:t>Between blotters</a:t>
            </a:r>
          </a:p>
          <a:p>
            <a:r>
              <a:rPr lang="en-US" sz="2400" cap="none"/>
              <a:t>How much weight? </a:t>
            </a:r>
          </a:p>
        </p:txBody>
      </p:sp>
    </p:spTree>
    <p:extLst>
      <p:ext uri="{BB962C8B-B14F-4D97-AF65-F5344CB8AC3E}">
        <p14:creationId xmlns:p14="http://schemas.microsoft.com/office/powerpoint/2010/main" val="3255721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C2E139-DD53-B844-7BCF-CDD4112F0EF6}"/>
              </a:ext>
            </a:extLst>
          </p:cNvPr>
          <p:cNvGraphicFramePr>
            <a:graphicFrameLocks noGrp="1"/>
          </p:cNvGraphicFramePr>
          <p:nvPr>
            <p:ph sz="quarter" idx="13"/>
            <p:extLst>
              <p:ext uri="{D42A27DB-BD31-4B8C-83A1-F6EECF244321}">
                <p14:modId xmlns:p14="http://schemas.microsoft.com/office/powerpoint/2010/main" val="1579389679"/>
              </p:ext>
            </p:extLst>
          </p:nvPr>
        </p:nvGraphicFramePr>
        <p:xfrm>
          <a:off x="914400" y="2366962"/>
          <a:ext cx="10363200" cy="3551240"/>
        </p:xfrm>
        <a:graphic>
          <a:graphicData uri="http://schemas.openxmlformats.org/drawingml/2006/table">
            <a:tbl>
              <a:tblPr firstRow="1" bandRow="1">
                <a:tableStyleId>{616DA210-FB5B-4158-B5E0-FEB733F419BA}</a:tableStyleId>
              </a:tblPr>
              <a:tblGrid>
                <a:gridCol w="4711700">
                  <a:extLst>
                    <a:ext uri="{9D8B030D-6E8A-4147-A177-3AD203B41FA5}">
                      <a16:colId xmlns:a16="http://schemas.microsoft.com/office/drawing/2014/main" val="2849814922"/>
                    </a:ext>
                  </a:extLst>
                </a:gridCol>
                <a:gridCol w="2825750">
                  <a:extLst>
                    <a:ext uri="{9D8B030D-6E8A-4147-A177-3AD203B41FA5}">
                      <a16:colId xmlns:a16="http://schemas.microsoft.com/office/drawing/2014/main" val="257834763"/>
                    </a:ext>
                  </a:extLst>
                </a:gridCol>
                <a:gridCol w="2825750">
                  <a:extLst>
                    <a:ext uri="{9D8B030D-6E8A-4147-A177-3AD203B41FA5}">
                      <a16:colId xmlns:a16="http://schemas.microsoft.com/office/drawing/2014/main" val="1671103798"/>
                    </a:ext>
                  </a:extLst>
                </a:gridCol>
              </a:tblGrid>
              <a:tr h="4439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TREATMENT STEP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21.076.11</a:t>
                      </a:r>
                    </a:p>
                  </a:txBody>
                  <a:tcPr/>
                </a:tc>
                <a:extLst>
                  <a:ext uri="{0D108BD9-81ED-4DB2-BD59-A6C34878D82A}">
                    <a16:rowId xmlns:a16="http://schemas.microsoft.com/office/drawing/2014/main" val="3995860096"/>
                  </a:ext>
                </a:extLst>
              </a:tr>
              <a:tr h="443905">
                <a:tc>
                  <a:txBody>
                    <a:bodyPr/>
                    <a:lstStyle/>
                    <a:p>
                      <a:r>
                        <a:rPr lang="en-US"/>
                        <a:t>Selecting a pH</a:t>
                      </a:r>
                    </a:p>
                  </a:txBody>
                  <a:tcPr/>
                </a:tc>
                <a:tc>
                  <a:txBody>
                    <a:bodyPr/>
                    <a:lstStyle/>
                    <a:p>
                      <a:pPr algn="ctr"/>
                      <a:r>
                        <a:rPr lang="en-US"/>
                        <a:t>~8.5</a:t>
                      </a:r>
                    </a:p>
                  </a:txBody>
                  <a:tcPr/>
                </a:tc>
                <a:tc>
                  <a:txBody>
                    <a:bodyPr/>
                    <a:lstStyle/>
                    <a:p>
                      <a:pPr algn="ctr"/>
                      <a:r>
                        <a:rPr lang="en-US"/>
                        <a:t>~8.5</a:t>
                      </a:r>
                    </a:p>
                  </a:txBody>
                  <a:tcPr/>
                </a:tc>
                <a:extLst>
                  <a:ext uri="{0D108BD9-81ED-4DB2-BD59-A6C34878D82A}">
                    <a16:rowId xmlns:a16="http://schemas.microsoft.com/office/drawing/2014/main" val="2321390776"/>
                  </a:ext>
                </a:extLst>
              </a:tr>
              <a:tr h="443905">
                <a:tc>
                  <a:txBody>
                    <a:bodyPr/>
                    <a:lstStyle/>
                    <a:p>
                      <a:r>
                        <a:rPr lang="en-US"/>
                        <a:t>Barrier layers </a:t>
                      </a:r>
                    </a:p>
                  </a:txBody>
                  <a:tcPr/>
                </a:tc>
                <a:tc>
                  <a:txBody>
                    <a:bodyPr/>
                    <a:lstStyle/>
                    <a:p>
                      <a:pPr algn="ctr"/>
                      <a:r>
                        <a:rPr lang="en-US"/>
                        <a:t>Wet strength paper</a:t>
                      </a:r>
                    </a:p>
                  </a:txBody>
                  <a:tcPr/>
                </a:tc>
                <a:tc>
                  <a:txBody>
                    <a:bodyPr/>
                    <a:lstStyle/>
                    <a:p>
                      <a:pPr algn="ctr"/>
                      <a:r>
                        <a:rPr lang="en-US"/>
                        <a:t>Pellon</a:t>
                      </a:r>
                    </a:p>
                  </a:txBody>
                  <a:tcPr/>
                </a:tc>
                <a:extLst>
                  <a:ext uri="{0D108BD9-81ED-4DB2-BD59-A6C34878D82A}">
                    <a16:rowId xmlns:a16="http://schemas.microsoft.com/office/drawing/2014/main" val="973608800"/>
                  </a:ext>
                </a:extLst>
              </a:tr>
              <a:tr h="443905">
                <a:tc>
                  <a:txBody>
                    <a:bodyPr/>
                    <a:lstStyle/>
                    <a:p>
                      <a:r>
                        <a:rPr lang="en-US"/>
                        <a:t>Number of baths</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711907627"/>
                  </a:ext>
                </a:extLst>
              </a:tr>
              <a:tr h="443905">
                <a:tc>
                  <a:txBody>
                    <a:bodyPr/>
                    <a:lstStyle/>
                    <a:p>
                      <a:r>
                        <a:rPr lang="en-US"/>
                        <a:t>Water temperature </a:t>
                      </a:r>
                    </a:p>
                  </a:txBody>
                  <a:tcPr/>
                </a:tc>
                <a:tc>
                  <a:txBody>
                    <a:bodyPr/>
                    <a:lstStyle/>
                    <a:p>
                      <a:pPr algn="ctr"/>
                      <a:r>
                        <a:rPr lang="en-US"/>
                        <a:t>Tap temp, then warm</a:t>
                      </a:r>
                    </a:p>
                  </a:txBody>
                  <a:tcPr/>
                </a:tc>
                <a:tc>
                  <a:txBody>
                    <a:bodyPr/>
                    <a:lstStyle/>
                    <a:p>
                      <a:pPr algn="ctr"/>
                      <a:r>
                        <a:rPr lang="en-US"/>
                        <a:t>Tap temp</a:t>
                      </a:r>
                    </a:p>
                  </a:txBody>
                  <a:tcPr/>
                </a:tc>
                <a:extLst>
                  <a:ext uri="{0D108BD9-81ED-4DB2-BD59-A6C34878D82A}">
                    <a16:rowId xmlns:a16="http://schemas.microsoft.com/office/drawing/2014/main" val="2099762867"/>
                  </a:ext>
                </a:extLst>
              </a:tr>
              <a:tr h="443905">
                <a:tc>
                  <a:txBody>
                    <a:bodyPr/>
                    <a:lstStyle/>
                    <a:p>
                      <a:pPr lvl="0">
                        <a:buNone/>
                      </a:pPr>
                      <a:r>
                        <a:rPr lang="en-US" sz="1800" b="0" i="0" u="none" strike="noStrike" noProof="0">
                          <a:solidFill>
                            <a:srgbClr val="000000"/>
                          </a:solidFill>
                          <a:latin typeface="TW Cen MT"/>
                        </a:rPr>
                        <a:t>Percentage of gelatin in size</a:t>
                      </a:r>
                      <a:endParaRPr lang="en-US"/>
                    </a:p>
                  </a:txBody>
                  <a:tcPr/>
                </a:tc>
                <a:tc>
                  <a:txBody>
                    <a:bodyPr/>
                    <a:lstStyle/>
                    <a:p>
                      <a:pPr lvl="0" algn="ctr">
                        <a:buNone/>
                      </a:pPr>
                      <a:r>
                        <a:rPr lang="en-US"/>
                        <a:t>2.5%</a:t>
                      </a:r>
                    </a:p>
                  </a:txBody>
                  <a:tcPr/>
                </a:tc>
                <a:tc>
                  <a:txBody>
                    <a:bodyPr/>
                    <a:lstStyle/>
                    <a:p>
                      <a:pPr lvl="0" algn="ctr">
                        <a:buNone/>
                      </a:pPr>
                      <a:r>
                        <a:rPr lang="en-US"/>
                        <a:t>5%</a:t>
                      </a:r>
                    </a:p>
                  </a:txBody>
                  <a:tcPr/>
                </a:tc>
                <a:extLst>
                  <a:ext uri="{0D108BD9-81ED-4DB2-BD59-A6C34878D82A}">
                    <a16:rowId xmlns:a16="http://schemas.microsoft.com/office/drawing/2014/main" val="2128610194"/>
                  </a:ext>
                </a:extLst>
              </a:tr>
              <a:tr h="443905">
                <a:tc>
                  <a:txBody>
                    <a:bodyPr/>
                    <a:lstStyle/>
                    <a:p>
                      <a:pPr lvl="0">
                        <a:buNone/>
                      </a:pPr>
                      <a:r>
                        <a:rPr lang="en-US"/>
                        <a:t>When to re-size</a:t>
                      </a:r>
                    </a:p>
                  </a:txBody>
                  <a:tcPr/>
                </a:tc>
                <a:tc>
                  <a:txBody>
                    <a:bodyPr/>
                    <a:lstStyle/>
                    <a:p>
                      <a:pPr lvl="0" algn="ctr">
                        <a:buNone/>
                      </a:pPr>
                      <a:r>
                        <a:rPr lang="en-US"/>
                        <a:t>After drying</a:t>
                      </a:r>
                    </a:p>
                  </a:txBody>
                  <a:tcPr/>
                </a:tc>
                <a:tc>
                  <a:txBody>
                    <a:bodyPr/>
                    <a:lstStyle/>
                    <a:p>
                      <a:pPr lvl="0" algn="ctr">
                        <a:buNone/>
                      </a:pPr>
                      <a:r>
                        <a:rPr lang="en-US"/>
                        <a:t>After drying</a:t>
                      </a:r>
                    </a:p>
                  </a:txBody>
                  <a:tcPr/>
                </a:tc>
                <a:extLst>
                  <a:ext uri="{0D108BD9-81ED-4DB2-BD59-A6C34878D82A}">
                    <a16:rowId xmlns:a16="http://schemas.microsoft.com/office/drawing/2014/main" val="3970105977"/>
                  </a:ext>
                </a:extLst>
              </a:tr>
              <a:tr h="443905">
                <a:tc>
                  <a:txBody>
                    <a:bodyPr/>
                    <a:lstStyle/>
                    <a:p>
                      <a:r>
                        <a:rPr lang="en-US"/>
                        <a:t>Humidification/flattening </a:t>
                      </a:r>
                    </a:p>
                  </a:txBody>
                  <a:tcPr/>
                </a:tc>
                <a:tc>
                  <a:txBody>
                    <a:bodyPr/>
                    <a:lstStyle/>
                    <a:p>
                      <a:pPr lvl="0" algn="ctr">
                        <a:buNone/>
                      </a:pPr>
                      <a:r>
                        <a:rPr lang="en-US" sz="1800" b="0" i="0" u="none" strike="noStrike" noProof="0">
                          <a:solidFill>
                            <a:srgbClr val="000000"/>
                          </a:solidFill>
                          <a:latin typeface="TW Cen MT"/>
                        </a:rPr>
                        <a:t>In chamber/Between felts</a:t>
                      </a:r>
                      <a:endParaRPr lang="en-US"/>
                    </a:p>
                  </a:txBody>
                  <a:tcPr/>
                </a:tc>
                <a:tc>
                  <a:txBody>
                    <a:bodyPr/>
                    <a:lstStyle/>
                    <a:p>
                      <a:pPr lvl="0" algn="ctr">
                        <a:buNone/>
                      </a:pPr>
                      <a:r>
                        <a:rPr lang="en-US" sz="1800" b="0" i="0" u="none" strike="noStrike" noProof="0">
                          <a:solidFill>
                            <a:srgbClr val="000000"/>
                          </a:solidFill>
                          <a:latin typeface="TW Cen MT"/>
                        </a:rPr>
                        <a:t>In chamber/Between felts</a:t>
                      </a:r>
                      <a:endParaRPr lang="en-US"/>
                    </a:p>
                  </a:txBody>
                  <a:tcPr/>
                </a:tc>
                <a:extLst>
                  <a:ext uri="{0D108BD9-81ED-4DB2-BD59-A6C34878D82A}">
                    <a16:rowId xmlns:a16="http://schemas.microsoft.com/office/drawing/2014/main" val="2202650433"/>
                  </a:ext>
                </a:extLst>
              </a:tr>
            </a:tbl>
          </a:graphicData>
        </a:graphic>
      </p:graphicFrame>
      <p:sp>
        <p:nvSpPr>
          <p:cNvPr id="3" name="Title 1">
            <a:extLst>
              <a:ext uri="{FF2B5EF4-FFF2-40B4-BE49-F238E27FC236}">
                <a16:creationId xmlns:a16="http://schemas.microsoft.com/office/drawing/2014/main" id="{A8B26CBD-34BC-2501-7686-E2646B6954A5}"/>
              </a:ext>
            </a:extLst>
          </p:cNvPr>
          <p:cNvSpPr>
            <a:spLocks noGrp="1"/>
          </p:cNvSpPr>
          <p:nvPr>
            <p:ph type="title"/>
          </p:nvPr>
        </p:nvSpPr>
        <p:spPr>
          <a:xfrm>
            <a:off x="914400" y="619125"/>
            <a:ext cx="10363200" cy="1595438"/>
          </a:xfrm>
        </p:spPr>
        <p:txBody>
          <a:bodyPr/>
          <a:lstStyle/>
          <a:p>
            <a:r>
              <a:rPr lang="en-US"/>
              <a:t>Comparing two Wet treatments</a:t>
            </a:r>
          </a:p>
        </p:txBody>
      </p:sp>
    </p:spTree>
    <p:extLst>
      <p:ext uri="{BB962C8B-B14F-4D97-AF65-F5344CB8AC3E}">
        <p14:creationId xmlns:p14="http://schemas.microsoft.com/office/powerpoint/2010/main" val="2384277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0A1A-0C8B-7BF0-AE68-A0374A884105}"/>
              </a:ext>
            </a:extLst>
          </p:cNvPr>
          <p:cNvSpPr>
            <a:spLocks noGrp="1"/>
          </p:cNvSpPr>
          <p:nvPr>
            <p:ph type="title"/>
          </p:nvPr>
        </p:nvSpPr>
        <p:spPr>
          <a:xfrm>
            <a:off x="913775" y="1034"/>
            <a:ext cx="10364451" cy="1596177"/>
          </a:xfrm>
        </p:spPr>
        <p:txBody>
          <a:bodyPr/>
          <a:lstStyle/>
          <a:p>
            <a:r>
              <a:rPr lang="en-US" err="1"/>
              <a:t>BEfore</a:t>
            </a:r>
            <a:r>
              <a:rPr lang="en-US"/>
              <a:t> and After Treatment</a:t>
            </a:r>
          </a:p>
        </p:txBody>
      </p:sp>
      <p:sp>
        <p:nvSpPr>
          <p:cNvPr id="5" name="Text Placeholder 4">
            <a:extLst>
              <a:ext uri="{FF2B5EF4-FFF2-40B4-BE49-F238E27FC236}">
                <a16:creationId xmlns:a16="http://schemas.microsoft.com/office/drawing/2014/main" id="{56D0A9C5-485D-0AE9-96DA-43AA244C45EF}"/>
              </a:ext>
            </a:extLst>
          </p:cNvPr>
          <p:cNvSpPr>
            <a:spLocks noGrp="1"/>
          </p:cNvSpPr>
          <p:nvPr>
            <p:ph type="body" sz="quarter" idx="3"/>
          </p:nvPr>
        </p:nvSpPr>
        <p:spPr>
          <a:xfrm>
            <a:off x="6684577" y="1438226"/>
            <a:ext cx="5106029" cy="679994"/>
          </a:xfrm>
        </p:spPr>
        <p:txBody>
          <a:bodyPr/>
          <a:lstStyle/>
          <a:p>
            <a:pPr algn="ctr"/>
            <a:r>
              <a:rPr lang="en-US"/>
              <a:t>After</a:t>
            </a:r>
          </a:p>
        </p:txBody>
      </p:sp>
      <p:sp>
        <p:nvSpPr>
          <p:cNvPr id="12" name="TextBox 11">
            <a:extLst>
              <a:ext uri="{FF2B5EF4-FFF2-40B4-BE49-F238E27FC236}">
                <a16:creationId xmlns:a16="http://schemas.microsoft.com/office/drawing/2014/main" id="{EE2E1C8C-7FB9-2376-FBDB-3CF65CE60794}"/>
              </a:ext>
            </a:extLst>
          </p:cNvPr>
          <p:cNvSpPr txBox="1"/>
          <p:nvPr/>
        </p:nvSpPr>
        <p:spPr>
          <a:xfrm>
            <a:off x="4023270" y="1097788"/>
            <a:ext cx="4140200" cy="523220"/>
          </a:xfrm>
          <a:prstGeom prst="rect">
            <a:avLst/>
          </a:prstGeom>
          <a:noFill/>
        </p:spPr>
        <p:txBody>
          <a:bodyPr wrap="square" lIns="91440" tIns="45720" rIns="91440" bIns="45720" rtlCol="0" anchor="t">
            <a:spAutoFit/>
          </a:bodyPr>
          <a:lstStyle/>
          <a:p>
            <a:pPr algn="ctr"/>
            <a:r>
              <a:rPr lang="en-US" sz="2800"/>
              <a:t>21.076.06</a:t>
            </a:r>
          </a:p>
        </p:txBody>
      </p:sp>
      <p:sp>
        <p:nvSpPr>
          <p:cNvPr id="16" name="TextBox 15">
            <a:extLst>
              <a:ext uri="{FF2B5EF4-FFF2-40B4-BE49-F238E27FC236}">
                <a16:creationId xmlns:a16="http://schemas.microsoft.com/office/drawing/2014/main" id="{06C90D42-483D-1405-06E2-AEAF2B75AC41}"/>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PC: Andy Pinkham</a:t>
            </a:r>
          </a:p>
        </p:txBody>
      </p:sp>
      <p:pic>
        <p:nvPicPr>
          <p:cNvPr id="18" name="Content Placeholder 17" descr="The same book with page edges highlighted after treatment. ">
            <a:extLst>
              <a:ext uri="{FF2B5EF4-FFF2-40B4-BE49-F238E27FC236}">
                <a16:creationId xmlns:a16="http://schemas.microsoft.com/office/drawing/2014/main" id="{B571DE43-F1CA-92BC-5F2A-A02035EB2375}"/>
              </a:ext>
            </a:extLst>
          </p:cNvPr>
          <p:cNvPicPr>
            <a:picLocks noGrp="1" noChangeAspect="1"/>
          </p:cNvPicPr>
          <p:nvPr>
            <p:ph sz="quarter" idx="14"/>
          </p:nvPr>
        </p:nvPicPr>
        <p:blipFill rotWithShape="1">
          <a:blip r:embed="rId3"/>
          <a:srcRect l="2222" t="112" b="-463"/>
          <a:stretch/>
        </p:blipFill>
        <p:spPr>
          <a:xfrm>
            <a:off x="6806128" y="2239639"/>
            <a:ext cx="4941102" cy="4155931"/>
          </a:xfrm>
          <a:ln>
            <a:solidFill>
              <a:srgbClr val="4472C4"/>
            </a:solidFill>
          </a:ln>
        </p:spPr>
      </p:pic>
      <p:sp>
        <p:nvSpPr>
          <p:cNvPr id="10" name="Text Placeholder 9">
            <a:extLst>
              <a:ext uri="{FF2B5EF4-FFF2-40B4-BE49-F238E27FC236}">
                <a16:creationId xmlns:a16="http://schemas.microsoft.com/office/drawing/2014/main" id="{D4FD6E19-3709-8765-EEE3-F54458778EB3}"/>
              </a:ext>
            </a:extLst>
          </p:cNvPr>
          <p:cNvSpPr>
            <a:spLocks noGrp="1"/>
          </p:cNvSpPr>
          <p:nvPr>
            <p:ph type="body" idx="1"/>
          </p:nvPr>
        </p:nvSpPr>
        <p:spPr>
          <a:xfrm>
            <a:off x="778465" y="1438226"/>
            <a:ext cx="4873474" cy="679994"/>
          </a:xfrm>
        </p:spPr>
        <p:txBody>
          <a:bodyPr/>
          <a:lstStyle/>
          <a:p>
            <a:pPr algn="ctr"/>
            <a:r>
              <a:rPr lang="en-US"/>
              <a:t>Before</a:t>
            </a:r>
          </a:p>
        </p:txBody>
      </p:sp>
      <p:pic>
        <p:nvPicPr>
          <p:cNvPr id="17" name="Content Placeholder 13" descr="A book with damaged edges highlighted before treatment. ">
            <a:extLst>
              <a:ext uri="{FF2B5EF4-FFF2-40B4-BE49-F238E27FC236}">
                <a16:creationId xmlns:a16="http://schemas.microsoft.com/office/drawing/2014/main" id="{A4812487-5A39-9FCE-42E1-7C730709C1AF}"/>
              </a:ext>
            </a:extLst>
          </p:cNvPr>
          <p:cNvPicPr>
            <a:picLocks noChangeAspect="1"/>
          </p:cNvPicPr>
          <p:nvPr/>
        </p:nvPicPr>
        <p:blipFill rotWithShape="1">
          <a:blip r:embed="rId4">
            <a:extLst>
              <a:ext uri="{28A0092B-C50C-407E-A947-70E740481C1C}">
                <a14:useLocalDpi xmlns:a14="http://schemas.microsoft.com/office/drawing/2010/main" val="0"/>
              </a:ext>
            </a:extLst>
          </a:blip>
          <a:srcRect l="9253" t="13789" r="13052" b="9734"/>
          <a:stretch/>
        </p:blipFill>
        <p:spPr>
          <a:xfrm>
            <a:off x="420543" y="2236461"/>
            <a:ext cx="5602801" cy="4124487"/>
          </a:xfrm>
          <a:prstGeom prst="rect">
            <a:avLst/>
          </a:prstGeom>
        </p:spPr>
      </p:pic>
      <p:sp>
        <p:nvSpPr>
          <p:cNvPr id="3" name="Oval 2">
            <a:extLst>
              <a:ext uri="{FF2B5EF4-FFF2-40B4-BE49-F238E27FC236}">
                <a16:creationId xmlns:a16="http://schemas.microsoft.com/office/drawing/2014/main" id="{E0E32B43-B521-8F3E-C9F9-5EE06C419156}"/>
              </a:ext>
            </a:extLst>
          </p:cNvPr>
          <p:cNvSpPr/>
          <p:nvPr/>
        </p:nvSpPr>
        <p:spPr>
          <a:xfrm rot="2580000">
            <a:off x="3679148" y="3334262"/>
            <a:ext cx="1011620" cy="328448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0CBB7CE-67CB-B57E-0164-4FCC4DD7B4D7}"/>
              </a:ext>
            </a:extLst>
          </p:cNvPr>
          <p:cNvSpPr/>
          <p:nvPr/>
        </p:nvSpPr>
        <p:spPr>
          <a:xfrm rot="3120000">
            <a:off x="9377698" y="3770038"/>
            <a:ext cx="919655" cy="3126824"/>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8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0A1A-0C8B-7BF0-AE68-A0374A884105}"/>
              </a:ext>
            </a:extLst>
          </p:cNvPr>
          <p:cNvSpPr>
            <a:spLocks noGrp="1"/>
          </p:cNvSpPr>
          <p:nvPr>
            <p:ph type="title"/>
          </p:nvPr>
        </p:nvSpPr>
        <p:spPr>
          <a:xfrm>
            <a:off x="913775" y="1034"/>
            <a:ext cx="10364451" cy="1596177"/>
          </a:xfrm>
        </p:spPr>
        <p:txBody>
          <a:bodyPr/>
          <a:lstStyle/>
          <a:p>
            <a:r>
              <a:rPr lang="en-US" err="1"/>
              <a:t>BEfore</a:t>
            </a:r>
            <a:r>
              <a:rPr lang="en-US"/>
              <a:t> and After Treatment</a:t>
            </a:r>
          </a:p>
        </p:txBody>
      </p:sp>
      <p:sp>
        <p:nvSpPr>
          <p:cNvPr id="12" name="TextBox 11">
            <a:extLst>
              <a:ext uri="{FF2B5EF4-FFF2-40B4-BE49-F238E27FC236}">
                <a16:creationId xmlns:a16="http://schemas.microsoft.com/office/drawing/2014/main" id="{EE2E1C8C-7FB9-2376-FBDB-3CF65CE60794}"/>
              </a:ext>
            </a:extLst>
          </p:cNvPr>
          <p:cNvSpPr txBox="1"/>
          <p:nvPr/>
        </p:nvSpPr>
        <p:spPr>
          <a:xfrm>
            <a:off x="4023271" y="1097787"/>
            <a:ext cx="4140200" cy="523220"/>
          </a:xfrm>
          <a:prstGeom prst="rect">
            <a:avLst/>
          </a:prstGeom>
          <a:noFill/>
        </p:spPr>
        <p:txBody>
          <a:bodyPr wrap="square" lIns="91440" tIns="45720" rIns="91440" bIns="45720" rtlCol="0" anchor="t">
            <a:spAutoFit/>
          </a:bodyPr>
          <a:lstStyle/>
          <a:p>
            <a:pPr algn="ctr"/>
            <a:r>
              <a:rPr lang="en-US" sz="2800"/>
              <a:t>21.076.11</a:t>
            </a:r>
          </a:p>
        </p:txBody>
      </p:sp>
      <p:sp>
        <p:nvSpPr>
          <p:cNvPr id="16" name="TextBox 15">
            <a:extLst>
              <a:ext uri="{FF2B5EF4-FFF2-40B4-BE49-F238E27FC236}">
                <a16:creationId xmlns:a16="http://schemas.microsoft.com/office/drawing/2014/main" id="{06C90D42-483D-1405-06E2-AEAF2B75AC41}"/>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PC: Andy Pinkham</a:t>
            </a:r>
          </a:p>
        </p:txBody>
      </p:sp>
      <p:pic>
        <p:nvPicPr>
          <p:cNvPr id="15" name="Content Placeholder 14" descr="The same book after treatment. ">
            <a:extLst>
              <a:ext uri="{FF2B5EF4-FFF2-40B4-BE49-F238E27FC236}">
                <a16:creationId xmlns:a16="http://schemas.microsoft.com/office/drawing/2014/main" id="{B2084397-1C6C-2765-090F-E9CCC82DECFE}"/>
              </a:ext>
            </a:extLst>
          </p:cNvPr>
          <p:cNvPicPr>
            <a:picLocks noGrp="1" noChangeAspect="1"/>
          </p:cNvPicPr>
          <p:nvPr>
            <p:ph sz="quarter" idx="14"/>
          </p:nvPr>
        </p:nvPicPr>
        <p:blipFill>
          <a:blip r:embed="rId3"/>
          <a:stretch>
            <a:fillRect/>
          </a:stretch>
        </p:blipFill>
        <p:spPr>
          <a:xfrm>
            <a:off x="6682739" y="2183909"/>
            <a:ext cx="5240459" cy="4119668"/>
          </a:xfrm>
        </p:spPr>
      </p:pic>
      <p:pic>
        <p:nvPicPr>
          <p:cNvPr id="14" name="Content Placeholder 10" descr="A book with the bottom of its pages highlighted before treatment. ">
            <a:extLst>
              <a:ext uri="{FF2B5EF4-FFF2-40B4-BE49-F238E27FC236}">
                <a16:creationId xmlns:a16="http://schemas.microsoft.com/office/drawing/2014/main" id="{943A1DF9-627E-048B-5DC2-74943F52AFC8}"/>
              </a:ext>
            </a:extLst>
          </p:cNvPr>
          <p:cNvPicPr>
            <a:picLocks noChangeAspect="1"/>
          </p:cNvPicPr>
          <p:nvPr/>
        </p:nvPicPr>
        <p:blipFill rotWithShape="1">
          <a:blip r:embed="rId4">
            <a:extLst>
              <a:ext uri="{28A0092B-C50C-407E-A947-70E740481C1C}">
                <a14:useLocalDpi xmlns:a14="http://schemas.microsoft.com/office/drawing/2010/main" val="0"/>
              </a:ext>
            </a:extLst>
          </a:blip>
          <a:srcRect t="13789" r="13397"/>
          <a:stretch/>
        </p:blipFill>
        <p:spPr>
          <a:xfrm>
            <a:off x="407177" y="2223323"/>
            <a:ext cx="5504763" cy="4085073"/>
          </a:xfrm>
          <a:prstGeom prst="rect">
            <a:avLst/>
          </a:prstGeom>
        </p:spPr>
      </p:pic>
      <p:sp>
        <p:nvSpPr>
          <p:cNvPr id="20" name="Rectangle 19">
            <a:extLst>
              <a:ext uri="{FF2B5EF4-FFF2-40B4-BE49-F238E27FC236}">
                <a16:creationId xmlns:a16="http://schemas.microsoft.com/office/drawing/2014/main" id="{5291CA32-39FE-7C9C-E661-212908369EB5}"/>
              </a:ext>
            </a:extLst>
          </p:cNvPr>
          <p:cNvSpPr/>
          <p:nvPr/>
        </p:nvSpPr>
        <p:spPr>
          <a:xfrm rot="2209802">
            <a:off x="363190" y="4492805"/>
            <a:ext cx="3899263" cy="515574"/>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8753EA-C0E6-56DC-C154-89D7EC76A973}"/>
              </a:ext>
            </a:extLst>
          </p:cNvPr>
          <p:cNvSpPr/>
          <p:nvPr/>
        </p:nvSpPr>
        <p:spPr>
          <a:xfrm rot="2580000">
            <a:off x="6547023" y="4465318"/>
            <a:ext cx="3623366" cy="6995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7842E378-E9A4-A767-8C66-329171D0A0B2}"/>
              </a:ext>
            </a:extLst>
          </p:cNvPr>
          <p:cNvSpPr txBox="1">
            <a:spLocks/>
          </p:cNvSpPr>
          <p:nvPr/>
        </p:nvSpPr>
        <p:spPr>
          <a:xfrm>
            <a:off x="6684577" y="1438226"/>
            <a:ext cx="5106029" cy="679994"/>
          </a:xfrm>
          <a:prstGeom prst="rect">
            <a:avLst/>
          </a:prstGeom>
        </p:spPr>
        <p:txBody>
          <a:bodyPr vert="horz" lIns="91440" tIns="45720" rIns="91440" bIns="45720" rtlCol="0" anchor="b">
            <a:noAutofit/>
          </a:bodyPr>
          <a:lstStyle>
            <a:lvl1pPr marL="0" indent="0" algn="l" defTabSz="914400" rtl="0" eaLnBrk="1" latinLnBrk="0" hangingPunct="1">
              <a:lnSpc>
                <a:spcPct val="85000"/>
              </a:lnSpc>
              <a:spcBef>
                <a:spcPts val="1000"/>
              </a:spcBef>
              <a:buClr>
                <a:schemeClr val="tx1"/>
              </a:buClr>
              <a:buFont typeface="Arial" panose="020B0604020202020204" pitchFamily="34" charset="0"/>
              <a:buNone/>
              <a:defRPr sz="26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algn="ctr"/>
            <a:r>
              <a:rPr lang="en-US"/>
              <a:t>After</a:t>
            </a:r>
          </a:p>
        </p:txBody>
      </p:sp>
      <p:sp>
        <p:nvSpPr>
          <p:cNvPr id="13" name="Text Placeholder 9">
            <a:extLst>
              <a:ext uri="{FF2B5EF4-FFF2-40B4-BE49-F238E27FC236}">
                <a16:creationId xmlns:a16="http://schemas.microsoft.com/office/drawing/2014/main" id="{C4FC6B8E-F1E3-EAFD-EA20-C6CCA020D393}"/>
              </a:ext>
            </a:extLst>
          </p:cNvPr>
          <p:cNvSpPr txBox="1">
            <a:spLocks/>
          </p:cNvSpPr>
          <p:nvPr/>
        </p:nvSpPr>
        <p:spPr>
          <a:xfrm>
            <a:off x="778465" y="1438226"/>
            <a:ext cx="4873474" cy="679994"/>
          </a:xfrm>
          <a:prstGeom prst="rect">
            <a:avLst/>
          </a:prstGeom>
        </p:spPr>
        <p:txBody>
          <a:bodyPr vert="horz" lIns="91440" tIns="45720" rIns="91440" bIns="45720" rtlCol="0" anchor="b">
            <a:noAutofit/>
          </a:bodyPr>
          <a:lstStyle>
            <a:lvl1pPr marL="0" indent="0" algn="l" defTabSz="914400" rtl="0" eaLnBrk="1" latinLnBrk="0" hangingPunct="1">
              <a:lnSpc>
                <a:spcPct val="85000"/>
              </a:lnSpc>
              <a:spcBef>
                <a:spcPts val="1000"/>
              </a:spcBef>
              <a:buClr>
                <a:schemeClr val="tx1"/>
              </a:buClr>
              <a:buFont typeface="Arial" panose="020B0604020202020204" pitchFamily="34" charset="0"/>
              <a:buNone/>
              <a:defRPr sz="26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algn="ctr"/>
            <a:r>
              <a:rPr lang="en-US"/>
              <a:t>Before</a:t>
            </a:r>
          </a:p>
        </p:txBody>
      </p:sp>
    </p:spTree>
    <p:extLst>
      <p:ext uri="{BB962C8B-B14F-4D97-AF65-F5344CB8AC3E}">
        <p14:creationId xmlns:p14="http://schemas.microsoft.com/office/powerpoint/2010/main" val="22304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9389-4654-E7B1-26BE-E3DA841E8B40}"/>
              </a:ext>
            </a:extLst>
          </p:cNvPr>
          <p:cNvSpPr>
            <a:spLocks noGrp="1"/>
          </p:cNvSpPr>
          <p:nvPr>
            <p:ph type="title"/>
          </p:nvPr>
        </p:nvSpPr>
        <p:spPr/>
        <p:txBody>
          <a:bodyPr/>
          <a:lstStyle/>
          <a:p>
            <a:r>
              <a:rPr lang="en-US"/>
              <a:t>Thank you</a:t>
            </a:r>
            <a:br>
              <a:rPr lang="en-US"/>
            </a:br>
            <a:br>
              <a:rPr lang="en-US"/>
            </a:br>
            <a:r>
              <a:rPr lang="en-US"/>
              <a:t>any questions? </a:t>
            </a:r>
          </a:p>
        </p:txBody>
      </p:sp>
      <p:sp>
        <p:nvSpPr>
          <p:cNvPr id="3" name="Text Placeholder 2">
            <a:extLst>
              <a:ext uri="{FF2B5EF4-FFF2-40B4-BE49-F238E27FC236}">
                <a16:creationId xmlns:a16="http://schemas.microsoft.com/office/drawing/2014/main" id="{9DA60B8F-714A-7C98-488F-1A42D02BC5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71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A2BD-02CF-D761-3886-AEEFAC0005BB}"/>
              </a:ext>
            </a:extLst>
          </p:cNvPr>
          <p:cNvSpPr>
            <a:spLocks noGrp="1"/>
          </p:cNvSpPr>
          <p:nvPr>
            <p:ph type="title"/>
          </p:nvPr>
        </p:nvSpPr>
        <p:spPr/>
        <p:txBody>
          <a:bodyPr/>
          <a:lstStyle/>
          <a:p>
            <a:r>
              <a:rPr lang="en-US"/>
              <a:t>When to get wet? </a:t>
            </a:r>
          </a:p>
        </p:txBody>
      </p:sp>
    </p:spTree>
    <p:extLst>
      <p:ext uri="{BB962C8B-B14F-4D97-AF65-F5344CB8AC3E}">
        <p14:creationId xmlns:p14="http://schemas.microsoft.com/office/powerpoint/2010/main" val="16487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A2BD-02CF-D761-3886-AEEFAC0005BB}"/>
              </a:ext>
            </a:extLst>
          </p:cNvPr>
          <p:cNvSpPr>
            <a:spLocks noGrp="1"/>
          </p:cNvSpPr>
          <p:nvPr>
            <p:ph type="title"/>
          </p:nvPr>
        </p:nvSpPr>
        <p:spPr/>
        <p:txBody>
          <a:bodyPr/>
          <a:lstStyle/>
          <a:p>
            <a:r>
              <a:rPr lang="en-US"/>
              <a:t>When to get wet? </a:t>
            </a:r>
          </a:p>
        </p:txBody>
      </p:sp>
      <p:sp>
        <p:nvSpPr>
          <p:cNvPr id="4" name="Content Placeholder 2">
            <a:extLst>
              <a:ext uri="{FF2B5EF4-FFF2-40B4-BE49-F238E27FC236}">
                <a16:creationId xmlns:a16="http://schemas.microsoft.com/office/drawing/2014/main" id="{093C7787-61E6-D8A9-FB50-A6971AC82914}"/>
              </a:ext>
            </a:extLst>
          </p:cNvPr>
          <p:cNvSpPr txBox="1">
            <a:spLocks/>
          </p:cNvSpPr>
          <p:nvPr/>
        </p:nvSpPr>
        <p:spPr>
          <a:xfrm>
            <a:off x="660400" y="2189292"/>
            <a:ext cx="3251200" cy="38432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a:t> Reduce staining</a:t>
            </a:r>
          </a:p>
          <a:p>
            <a:pPr marL="0" indent="0" algn="ctr">
              <a:buFont typeface="Arial" panose="020B0604020202020204" pitchFamily="34" charset="0"/>
              <a:buNone/>
            </a:pPr>
            <a:endParaRPr lang="en-US"/>
          </a:p>
        </p:txBody>
      </p:sp>
      <p:pic>
        <p:nvPicPr>
          <p:cNvPr id="1026" name="Picture 2" descr="A page from an open book with a ring of stains.">
            <a:extLst>
              <a:ext uri="{FF2B5EF4-FFF2-40B4-BE49-F238E27FC236}">
                <a16:creationId xmlns:a16="http://schemas.microsoft.com/office/drawing/2014/main" id="{6213780D-0FBC-6282-7069-5AE7AD6C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25" y="2895600"/>
            <a:ext cx="2832100" cy="2832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8D5A43-3478-689C-8B26-AD3943D51114}"/>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Example photos acquired from the internet</a:t>
            </a:r>
          </a:p>
        </p:txBody>
      </p:sp>
    </p:spTree>
    <p:extLst>
      <p:ext uri="{BB962C8B-B14F-4D97-AF65-F5344CB8AC3E}">
        <p14:creationId xmlns:p14="http://schemas.microsoft.com/office/powerpoint/2010/main" val="78505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A2BD-02CF-D761-3886-AEEFAC0005BB}"/>
              </a:ext>
            </a:extLst>
          </p:cNvPr>
          <p:cNvSpPr>
            <a:spLocks noGrp="1"/>
          </p:cNvSpPr>
          <p:nvPr>
            <p:ph type="title"/>
          </p:nvPr>
        </p:nvSpPr>
        <p:spPr/>
        <p:txBody>
          <a:bodyPr/>
          <a:lstStyle/>
          <a:p>
            <a:r>
              <a:rPr lang="en-US"/>
              <a:t>When to gET wet? </a:t>
            </a:r>
          </a:p>
        </p:txBody>
      </p:sp>
      <p:sp>
        <p:nvSpPr>
          <p:cNvPr id="3" name="Content Placeholder 2">
            <a:extLst>
              <a:ext uri="{FF2B5EF4-FFF2-40B4-BE49-F238E27FC236}">
                <a16:creationId xmlns:a16="http://schemas.microsoft.com/office/drawing/2014/main" id="{406AABFB-1A9A-C8A0-CC2B-BB6D7EB1C88F}"/>
              </a:ext>
            </a:extLst>
          </p:cNvPr>
          <p:cNvSpPr>
            <a:spLocks noGrp="1"/>
          </p:cNvSpPr>
          <p:nvPr>
            <p:ph sz="quarter" idx="13"/>
          </p:nvPr>
        </p:nvSpPr>
        <p:spPr>
          <a:xfrm>
            <a:off x="4292913" y="2189291"/>
            <a:ext cx="3251200" cy="3843208"/>
          </a:xfrm>
        </p:spPr>
        <p:txBody>
          <a:bodyPr/>
          <a:lstStyle/>
          <a:p>
            <a:pPr marL="0" indent="0" algn="ctr">
              <a:buNone/>
            </a:pPr>
            <a:r>
              <a:rPr lang="en-US"/>
              <a:t>Reduce Brittleness</a:t>
            </a:r>
          </a:p>
        </p:txBody>
      </p:sp>
      <p:sp>
        <p:nvSpPr>
          <p:cNvPr id="4" name="Content Placeholder 2">
            <a:extLst>
              <a:ext uri="{FF2B5EF4-FFF2-40B4-BE49-F238E27FC236}">
                <a16:creationId xmlns:a16="http://schemas.microsoft.com/office/drawing/2014/main" id="{093C7787-61E6-D8A9-FB50-A6971AC82914}"/>
              </a:ext>
            </a:extLst>
          </p:cNvPr>
          <p:cNvSpPr txBox="1">
            <a:spLocks/>
          </p:cNvSpPr>
          <p:nvPr/>
        </p:nvSpPr>
        <p:spPr>
          <a:xfrm>
            <a:off x="660400" y="2189292"/>
            <a:ext cx="3251200" cy="38432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a:t> Reduce staining</a:t>
            </a:r>
          </a:p>
          <a:p>
            <a:pPr marL="0" indent="0" algn="ctr">
              <a:buFont typeface="Arial" panose="020B0604020202020204" pitchFamily="34" charset="0"/>
              <a:buNone/>
            </a:pPr>
            <a:endParaRPr lang="en-US"/>
          </a:p>
        </p:txBody>
      </p:sp>
      <p:pic>
        <p:nvPicPr>
          <p:cNvPr id="1026" name="Picture 2" descr="A page from an open book with a ring of stains.">
            <a:extLst>
              <a:ext uri="{FF2B5EF4-FFF2-40B4-BE49-F238E27FC236}">
                <a16:creationId xmlns:a16="http://schemas.microsoft.com/office/drawing/2014/main" id="{6213780D-0FBC-6282-7069-5AE7AD6C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25" y="2895600"/>
            <a:ext cx="28321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ook with torn page fragments and undone binding. ">
            <a:extLst>
              <a:ext uri="{FF2B5EF4-FFF2-40B4-BE49-F238E27FC236}">
                <a16:creationId xmlns:a16="http://schemas.microsoft.com/office/drawing/2014/main" id="{3645A345-0408-85C0-46B8-B6ED75746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85" t="12055" r="18522" b="6493"/>
          <a:stretch/>
        </p:blipFill>
        <p:spPr bwMode="auto">
          <a:xfrm>
            <a:off x="4476127" y="2895601"/>
            <a:ext cx="3069832" cy="2832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8899D7-DBE0-A2BA-BC25-90441C47768D}"/>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Example photos acquired from the internet</a:t>
            </a:r>
          </a:p>
        </p:txBody>
      </p:sp>
    </p:spTree>
    <p:extLst>
      <p:ext uri="{BB962C8B-B14F-4D97-AF65-F5344CB8AC3E}">
        <p14:creationId xmlns:p14="http://schemas.microsoft.com/office/powerpoint/2010/main" val="3337669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A2BD-02CF-D761-3886-AEEFAC0005BB}"/>
              </a:ext>
            </a:extLst>
          </p:cNvPr>
          <p:cNvSpPr>
            <a:spLocks noGrp="1"/>
          </p:cNvSpPr>
          <p:nvPr>
            <p:ph type="title"/>
          </p:nvPr>
        </p:nvSpPr>
        <p:spPr/>
        <p:txBody>
          <a:bodyPr/>
          <a:lstStyle/>
          <a:p>
            <a:r>
              <a:rPr lang="en-US"/>
              <a:t>When to gET wet? </a:t>
            </a:r>
          </a:p>
        </p:txBody>
      </p:sp>
      <p:sp>
        <p:nvSpPr>
          <p:cNvPr id="3" name="Content Placeholder 2">
            <a:extLst>
              <a:ext uri="{FF2B5EF4-FFF2-40B4-BE49-F238E27FC236}">
                <a16:creationId xmlns:a16="http://schemas.microsoft.com/office/drawing/2014/main" id="{406AABFB-1A9A-C8A0-CC2B-BB6D7EB1C88F}"/>
              </a:ext>
            </a:extLst>
          </p:cNvPr>
          <p:cNvSpPr>
            <a:spLocks noGrp="1"/>
          </p:cNvSpPr>
          <p:nvPr>
            <p:ph sz="quarter" idx="13"/>
          </p:nvPr>
        </p:nvSpPr>
        <p:spPr>
          <a:xfrm>
            <a:off x="4292913" y="2189291"/>
            <a:ext cx="3251200" cy="3843208"/>
          </a:xfrm>
        </p:spPr>
        <p:txBody>
          <a:bodyPr/>
          <a:lstStyle/>
          <a:p>
            <a:pPr marL="0" indent="0" algn="ctr">
              <a:buNone/>
            </a:pPr>
            <a:r>
              <a:rPr lang="en-US"/>
              <a:t>Reduce Brittleness</a:t>
            </a:r>
          </a:p>
        </p:txBody>
      </p:sp>
      <p:sp>
        <p:nvSpPr>
          <p:cNvPr id="4" name="Content Placeholder 2">
            <a:extLst>
              <a:ext uri="{FF2B5EF4-FFF2-40B4-BE49-F238E27FC236}">
                <a16:creationId xmlns:a16="http://schemas.microsoft.com/office/drawing/2014/main" id="{093C7787-61E6-D8A9-FB50-A6971AC82914}"/>
              </a:ext>
            </a:extLst>
          </p:cNvPr>
          <p:cNvSpPr txBox="1">
            <a:spLocks/>
          </p:cNvSpPr>
          <p:nvPr/>
        </p:nvSpPr>
        <p:spPr>
          <a:xfrm>
            <a:off x="660400" y="2189292"/>
            <a:ext cx="3251200" cy="38432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a:t> Reduce staining</a:t>
            </a:r>
          </a:p>
          <a:p>
            <a:pPr marL="0" indent="0" algn="ctr">
              <a:buFont typeface="Arial" panose="020B0604020202020204" pitchFamily="34" charset="0"/>
              <a:buNone/>
            </a:pPr>
            <a:endParaRPr lang="en-US"/>
          </a:p>
        </p:txBody>
      </p:sp>
      <p:sp>
        <p:nvSpPr>
          <p:cNvPr id="5" name="Content Placeholder 2">
            <a:extLst>
              <a:ext uri="{FF2B5EF4-FFF2-40B4-BE49-F238E27FC236}">
                <a16:creationId xmlns:a16="http://schemas.microsoft.com/office/drawing/2014/main" id="{2B2A8B44-5D56-D2FE-BA05-77C82123974B}"/>
              </a:ext>
            </a:extLst>
          </p:cNvPr>
          <p:cNvSpPr txBox="1">
            <a:spLocks/>
          </p:cNvSpPr>
          <p:nvPr/>
        </p:nvSpPr>
        <p:spPr>
          <a:xfrm>
            <a:off x="7925426" y="2206882"/>
            <a:ext cx="3251200" cy="38432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a:t>Stabilize Iron gall Ink</a:t>
            </a:r>
          </a:p>
        </p:txBody>
      </p:sp>
      <p:pic>
        <p:nvPicPr>
          <p:cNvPr id="1026" name="Picture 2" descr="A page from an open book with a ring of stains.">
            <a:extLst>
              <a:ext uri="{FF2B5EF4-FFF2-40B4-BE49-F238E27FC236}">
                <a16:creationId xmlns:a16="http://schemas.microsoft.com/office/drawing/2014/main" id="{6213780D-0FBC-6282-7069-5AE7AD6C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25" y="2895600"/>
            <a:ext cx="28321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ook with torn page fragments and undone binding. ">
            <a:extLst>
              <a:ext uri="{FF2B5EF4-FFF2-40B4-BE49-F238E27FC236}">
                <a16:creationId xmlns:a16="http://schemas.microsoft.com/office/drawing/2014/main" id="{3645A345-0408-85C0-46B8-B6ED75746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85" t="12055" r="18522" b="6493"/>
          <a:stretch/>
        </p:blipFill>
        <p:spPr bwMode="auto">
          <a:xfrm>
            <a:off x="4476127" y="2895601"/>
            <a:ext cx="3069832"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close up of iron gall ink on a page. ">
            <a:extLst>
              <a:ext uri="{FF2B5EF4-FFF2-40B4-BE49-F238E27FC236}">
                <a16:creationId xmlns:a16="http://schemas.microsoft.com/office/drawing/2014/main" id="{04125884-738F-664F-7D72-861D6C293B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07" r="24801" b="12551"/>
          <a:stretch/>
        </p:blipFill>
        <p:spPr bwMode="auto">
          <a:xfrm>
            <a:off x="8016109" y="2895600"/>
            <a:ext cx="3069833" cy="2832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D96B46-0273-B8F7-7F8B-27671092C4A8}"/>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Example photos acquired from the internet</a:t>
            </a:r>
          </a:p>
        </p:txBody>
      </p:sp>
    </p:spTree>
    <p:extLst>
      <p:ext uri="{BB962C8B-B14F-4D97-AF65-F5344CB8AC3E}">
        <p14:creationId xmlns:p14="http://schemas.microsoft.com/office/powerpoint/2010/main" val="228156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0A1A-0C8B-7BF0-AE68-A0374A884105}"/>
              </a:ext>
            </a:extLst>
          </p:cNvPr>
          <p:cNvSpPr>
            <a:spLocks noGrp="1"/>
          </p:cNvSpPr>
          <p:nvPr>
            <p:ph type="title"/>
          </p:nvPr>
        </p:nvSpPr>
        <p:spPr/>
        <p:txBody>
          <a:bodyPr/>
          <a:lstStyle/>
          <a:p>
            <a:r>
              <a:rPr lang="en-US"/>
              <a:t>Comparing two Wet treatments</a:t>
            </a:r>
          </a:p>
        </p:txBody>
      </p:sp>
      <p:sp>
        <p:nvSpPr>
          <p:cNvPr id="4" name="Text Placeholder 3">
            <a:extLst>
              <a:ext uri="{FF2B5EF4-FFF2-40B4-BE49-F238E27FC236}">
                <a16:creationId xmlns:a16="http://schemas.microsoft.com/office/drawing/2014/main" id="{AE2E770C-8B45-1431-18A2-9FAD5680D878}"/>
              </a:ext>
            </a:extLst>
          </p:cNvPr>
          <p:cNvSpPr>
            <a:spLocks noGrp="1"/>
          </p:cNvSpPr>
          <p:nvPr>
            <p:ph type="body" idx="1"/>
          </p:nvPr>
        </p:nvSpPr>
        <p:spPr>
          <a:xfrm>
            <a:off x="913773" y="2371018"/>
            <a:ext cx="5106029" cy="679994"/>
          </a:xfrm>
        </p:spPr>
        <p:txBody>
          <a:bodyPr/>
          <a:lstStyle/>
          <a:p>
            <a:pPr algn="ctr"/>
            <a:r>
              <a:rPr lang="en-US"/>
              <a:t>21.076.06</a:t>
            </a:r>
          </a:p>
        </p:txBody>
      </p:sp>
      <p:pic>
        <p:nvPicPr>
          <p:cNvPr id="14" name="Content Placeholder 13" descr="An open book with staining. ">
            <a:extLst>
              <a:ext uri="{FF2B5EF4-FFF2-40B4-BE49-F238E27FC236}">
                <a16:creationId xmlns:a16="http://schemas.microsoft.com/office/drawing/2014/main" id="{B7DF2FA3-3587-6C05-221E-614A77AFBC8D}"/>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9253" t="13789" r="13052" b="9734"/>
          <a:stretch/>
        </p:blipFill>
        <p:spPr>
          <a:xfrm>
            <a:off x="1405887" y="3051012"/>
            <a:ext cx="4065665" cy="2981488"/>
          </a:xfrm>
        </p:spPr>
      </p:pic>
      <p:sp>
        <p:nvSpPr>
          <p:cNvPr id="5" name="Text Placeholder 4">
            <a:extLst>
              <a:ext uri="{FF2B5EF4-FFF2-40B4-BE49-F238E27FC236}">
                <a16:creationId xmlns:a16="http://schemas.microsoft.com/office/drawing/2014/main" id="{56D0A9C5-485D-0AE9-96DA-43AA244C45EF}"/>
              </a:ext>
            </a:extLst>
          </p:cNvPr>
          <p:cNvSpPr>
            <a:spLocks noGrp="1"/>
          </p:cNvSpPr>
          <p:nvPr>
            <p:ph type="body" sz="quarter" idx="3"/>
          </p:nvPr>
        </p:nvSpPr>
        <p:spPr>
          <a:xfrm>
            <a:off x="6172198" y="2371018"/>
            <a:ext cx="5106029" cy="679994"/>
          </a:xfrm>
        </p:spPr>
        <p:txBody>
          <a:bodyPr/>
          <a:lstStyle/>
          <a:p>
            <a:pPr algn="ctr"/>
            <a:r>
              <a:rPr lang="en-US"/>
              <a:t>21.076.11</a:t>
            </a:r>
          </a:p>
        </p:txBody>
      </p:sp>
      <p:pic>
        <p:nvPicPr>
          <p:cNvPr id="11" name="Content Placeholder 10" descr="An open book with staining on the bottom pages highlighted. ">
            <a:extLst>
              <a:ext uri="{FF2B5EF4-FFF2-40B4-BE49-F238E27FC236}">
                <a16:creationId xmlns:a16="http://schemas.microsoft.com/office/drawing/2014/main" id="{C3C1A9C5-6AD6-CA14-F19B-5676328E3CF7}"/>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t="13789" r="13397"/>
          <a:stretch/>
        </p:blipFill>
        <p:spPr>
          <a:xfrm>
            <a:off x="6765935" y="3051012"/>
            <a:ext cx="4020178" cy="2981488"/>
          </a:xfrm>
        </p:spPr>
      </p:pic>
      <p:sp>
        <p:nvSpPr>
          <p:cNvPr id="12" name="TextBox 11">
            <a:extLst>
              <a:ext uri="{FF2B5EF4-FFF2-40B4-BE49-F238E27FC236}">
                <a16:creationId xmlns:a16="http://schemas.microsoft.com/office/drawing/2014/main" id="{EE2E1C8C-7FB9-2376-FBDB-3CF65CE60794}"/>
              </a:ext>
            </a:extLst>
          </p:cNvPr>
          <p:cNvSpPr txBox="1"/>
          <p:nvPr/>
        </p:nvSpPr>
        <p:spPr>
          <a:xfrm>
            <a:off x="4102098" y="2109408"/>
            <a:ext cx="4140200" cy="523220"/>
          </a:xfrm>
          <a:prstGeom prst="rect">
            <a:avLst/>
          </a:prstGeom>
          <a:noFill/>
        </p:spPr>
        <p:txBody>
          <a:bodyPr wrap="square" rtlCol="0">
            <a:spAutoFit/>
          </a:bodyPr>
          <a:lstStyle/>
          <a:p>
            <a:pPr algn="ctr"/>
            <a:r>
              <a:rPr lang="en-US" sz="2800"/>
              <a:t>New York Public Library</a:t>
            </a:r>
          </a:p>
        </p:txBody>
      </p:sp>
      <p:sp>
        <p:nvSpPr>
          <p:cNvPr id="15" name="Rectangle 14">
            <a:extLst>
              <a:ext uri="{FF2B5EF4-FFF2-40B4-BE49-F238E27FC236}">
                <a16:creationId xmlns:a16="http://schemas.microsoft.com/office/drawing/2014/main" id="{29F7FBC1-E03E-B6A9-8331-FFA9EBA0AB86}"/>
              </a:ext>
            </a:extLst>
          </p:cNvPr>
          <p:cNvSpPr/>
          <p:nvPr/>
        </p:nvSpPr>
        <p:spPr>
          <a:xfrm rot="2209802">
            <a:off x="6855741" y="4682355"/>
            <a:ext cx="2690574" cy="38419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6C90D42-483D-1405-06E2-AEAF2B75AC41}"/>
              </a:ext>
            </a:extLst>
          </p:cNvPr>
          <p:cNvSpPr txBox="1"/>
          <p:nvPr/>
        </p:nvSpPr>
        <p:spPr>
          <a:xfrm>
            <a:off x="127000" y="6408606"/>
            <a:ext cx="4533900" cy="369332"/>
          </a:xfrm>
          <a:prstGeom prst="rect">
            <a:avLst/>
          </a:prstGeom>
          <a:noFill/>
        </p:spPr>
        <p:txBody>
          <a:bodyPr wrap="square" rtlCol="0">
            <a:spAutoFit/>
          </a:bodyPr>
          <a:lstStyle/>
          <a:p>
            <a:r>
              <a:rPr lang="en-US">
                <a:solidFill>
                  <a:schemeClr val="bg1"/>
                </a:solidFill>
              </a:rPr>
              <a:t>PC: Andy Pinkham</a:t>
            </a:r>
          </a:p>
        </p:txBody>
      </p:sp>
    </p:spTree>
    <p:extLst>
      <p:ext uri="{BB962C8B-B14F-4D97-AF65-F5344CB8AC3E}">
        <p14:creationId xmlns:p14="http://schemas.microsoft.com/office/powerpoint/2010/main" val="13594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1D2D-CF5A-A940-EE5F-81B204F20058}"/>
              </a:ext>
            </a:extLst>
          </p:cNvPr>
          <p:cNvSpPr>
            <a:spLocks noGrp="1"/>
          </p:cNvSpPr>
          <p:nvPr>
            <p:ph type="title"/>
          </p:nvPr>
        </p:nvSpPr>
        <p:spPr/>
        <p:txBody>
          <a:bodyPr/>
          <a:lstStyle/>
          <a:p>
            <a:r>
              <a:rPr lang="en-US"/>
              <a:t>Fibers and Water</a:t>
            </a:r>
          </a:p>
        </p:txBody>
      </p:sp>
      <p:pic>
        <p:nvPicPr>
          <p:cNvPr id="4" name="Content Placeholder 3" descr="Microscopic image of paper fibers. ">
            <a:extLst>
              <a:ext uri="{FF2B5EF4-FFF2-40B4-BE49-F238E27FC236}">
                <a16:creationId xmlns:a16="http://schemas.microsoft.com/office/drawing/2014/main" id="{02601BFB-EE58-33D1-68CD-53607F22713C}"/>
              </a:ext>
            </a:extLst>
          </p:cNvPr>
          <p:cNvPicPr>
            <a:picLocks noGrp="1" noChangeAspect="1"/>
          </p:cNvPicPr>
          <p:nvPr>
            <p:ph sz="quarter" idx="13"/>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3699"/>
                    </a14:imgEffect>
                    <a14:imgEffect>
                      <a14:saturation sat="35000"/>
                    </a14:imgEffect>
                    <a14:imgEffect>
                      <a14:brightnessContrast bright="15000" contrast="-10000"/>
                    </a14:imgEffect>
                  </a14:imgLayer>
                </a14:imgProps>
              </a:ext>
            </a:extLst>
          </a:blip>
          <a:srcRect l="28363" r="10481"/>
          <a:stretch/>
        </p:blipFill>
        <p:spPr>
          <a:xfrm rot="10800000">
            <a:off x="6785915" y="2181052"/>
            <a:ext cx="4109358" cy="3779678"/>
          </a:xfrm>
        </p:spPr>
      </p:pic>
      <p:pic>
        <p:nvPicPr>
          <p:cNvPr id="8" name="Picture 7" descr="Paper pulp in a plastic tray with a hand gesturing over it. ">
            <a:extLst>
              <a:ext uri="{FF2B5EF4-FFF2-40B4-BE49-F238E27FC236}">
                <a16:creationId xmlns:a16="http://schemas.microsoft.com/office/drawing/2014/main" id="{F3950F99-BC46-6B1C-4CD7-7A1874B195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3774" y="2214694"/>
            <a:ext cx="4949860" cy="3712395"/>
          </a:xfrm>
          <a:prstGeom prst="rect">
            <a:avLst/>
          </a:prstGeom>
        </p:spPr>
      </p:pic>
      <p:sp>
        <p:nvSpPr>
          <p:cNvPr id="9" name="TextBox 8">
            <a:extLst>
              <a:ext uri="{FF2B5EF4-FFF2-40B4-BE49-F238E27FC236}">
                <a16:creationId xmlns:a16="http://schemas.microsoft.com/office/drawing/2014/main" id="{910B7989-94C8-6E78-B2BA-6EAE754FA4F5}"/>
              </a:ext>
            </a:extLst>
          </p:cNvPr>
          <p:cNvSpPr txBox="1"/>
          <p:nvPr/>
        </p:nvSpPr>
        <p:spPr>
          <a:xfrm>
            <a:off x="913786" y="6001728"/>
            <a:ext cx="4949847" cy="230832"/>
          </a:xfrm>
          <a:prstGeom prst="rect">
            <a:avLst/>
          </a:prstGeom>
          <a:noFill/>
        </p:spPr>
        <p:txBody>
          <a:bodyPr wrap="square" rtlCol="0">
            <a:spAutoFit/>
          </a:bodyPr>
          <a:lstStyle/>
          <a:p>
            <a:r>
              <a:rPr lang="en-US" sz="900">
                <a:hlinkClick r:id="rId5" tooltip="https://sestrenki.blogspot.com/2011/02/homemade-plant-me-paper.html"/>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125919487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E49CAF382CAB47BF1E501A40E1DCEE" ma:contentTypeVersion="19" ma:contentTypeDescription="Create a new document." ma:contentTypeScope="" ma:versionID="764a498af351b1ff3b7cabd77f69e5da">
  <xsd:schema xmlns:xsd="http://www.w3.org/2001/XMLSchema" xmlns:xs="http://www.w3.org/2001/XMLSchema" xmlns:p="http://schemas.microsoft.com/office/2006/metadata/properties" xmlns:ns2="c59caec2-f0d0-47ff-a57c-2a933eecc63f" xmlns:ns3="b5a8a11e-6997-4d6e-9a6f-60b1dede25d9" targetNamespace="http://schemas.microsoft.com/office/2006/metadata/properties" ma:root="true" ma:fieldsID="b2181716923f23ebe151c5a1268ff99f" ns2:_="" ns3:_="">
    <xsd:import namespace="c59caec2-f0d0-47ff-a57c-2a933eecc63f"/>
    <xsd:import namespace="b5a8a11e-6997-4d6e-9a6f-60b1dede25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SurveyType" minOccurs="0"/>
                <xsd:element ref="ns2: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caec2-f0d0-47ff-a57c-2a933eecc6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f3a907f-0ffc-46ea-90c2-37cb7b8a7ad4" ma:termSetId="09814cd3-568e-fe90-9814-8d621ff8fb84" ma:anchorId="fba54fb3-c3e1-fe81-a776-ca4b69148c4d" ma:open="true" ma:isKeyword="false">
      <xsd:complexType>
        <xsd:sequence>
          <xsd:element ref="pc:Terms" minOccurs="0" maxOccurs="1"/>
        </xsd:sequence>
      </xsd:complexType>
    </xsd:element>
    <xsd:element name="SurveyType" ma:index="24" nillable="true" ma:displayName="Survey Type" ma:description="Type of survey conducted" ma:format="Dropdown" ma:internalName="SurveyType">
      <xsd:simpleType>
        <xsd:restriction base="dms:Text">
          <xsd:maxLength value="255"/>
        </xsd:restriction>
      </xsd:simpleType>
    </xsd:element>
    <xsd:element name="Details" ma:index="25" nillable="true" ma:displayName="Details" ma:format="Dropdown" ma:internalName="Details">
      <xsd:simpleType>
        <xsd:restriction base="dms:Note">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a8a11e-6997-4d6e-9a6f-60b1dede25d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d02b687-22b8-4cd6-a6c2-3731881bee0a}" ma:internalName="TaxCatchAll" ma:showField="CatchAllData" ma:web="b5a8a11e-6997-4d6e-9a6f-60b1dede25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rveyType xmlns="c59caec2-f0d0-47ff-a57c-2a933eecc63f" xsi:nil="true"/>
    <TaxCatchAll xmlns="b5a8a11e-6997-4d6e-9a6f-60b1dede25d9" xsi:nil="true"/>
    <lcf76f155ced4ddcb4097134ff3c332f xmlns="c59caec2-f0d0-47ff-a57c-2a933eecc63f">
      <Terms xmlns="http://schemas.microsoft.com/office/infopath/2007/PartnerControls"/>
    </lcf76f155ced4ddcb4097134ff3c332f>
    <Details xmlns="c59caec2-f0d0-47ff-a57c-2a933eecc63f" xsi:nil="true"/>
  </documentManagement>
</p:properties>
</file>

<file path=customXml/itemProps1.xml><?xml version="1.0" encoding="utf-8"?>
<ds:datastoreItem xmlns:ds="http://schemas.openxmlformats.org/officeDocument/2006/customXml" ds:itemID="{76B47CDF-B5D6-4E98-BA86-EE700DE27A7B}">
  <ds:schemaRefs>
    <ds:schemaRef ds:uri="http://schemas.microsoft.com/sharepoint/v3/contenttype/forms"/>
  </ds:schemaRefs>
</ds:datastoreItem>
</file>

<file path=customXml/itemProps2.xml><?xml version="1.0" encoding="utf-8"?>
<ds:datastoreItem xmlns:ds="http://schemas.openxmlformats.org/officeDocument/2006/customXml" ds:itemID="{F0ED11E7-FA1A-40D1-B7C2-15DD0E9DBF53}">
  <ds:schemaRefs>
    <ds:schemaRef ds:uri="b5a8a11e-6997-4d6e-9a6f-60b1dede25d9"/>
    <ds:schemaRef ds:uri="c59caec2-f0d0-47ff-a57c-2a933eecc6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CEC037-5ADD-4762-B3F7-BB7B064DAF8C}">
  <ds:schemaRefs>
    <ds:schemaRef ds:uri="b5a8a11e-6997-4d6e-9a6f-60b1dede25d9"/>
    <ds:schemaRef ds:uri="c59caec2-f0d0-47ff-a57c-2a933eecc6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TM04033925[[fn=Droplet]]</Template>
  <Application>Microsoft Office PowerPoint</Application>
  <PresentationFormat>Widescreen</PresentationFormat>
  <Slides>34</Slides>
  <Notes>28</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Droplet</vt:lpstr>
      <vt:lpstr>Office Theme</vt:lpstr>
      <vt:lpstr>Water We Doing?  Wet treatment in conservation</vt:lpstr>
      <vt:lpstr>Conservation Center for Art &amp; Historic Artifacts </vt:lpstr>
      <vt:lpstr>Water We Doing?  Wet treatment in conservation</vt:lpstr>
      <vt:lpstr>When to get wet? </vt:lpstr>
      <vt:lpstr>When to get wet? </vt:lpstr>
      <vt:lpstr>When to gET wet? </vt:lpstr>
      <vt:lpstr>When to gET wet? </vt:lpstr>
      <vt:lpstr>Comparing two Wet treatments</vt:lpstr>
      <vt:lpstr>Fibers and Water</vt:lpstr>
      <vt:lpstr>PowerPoint Presentation</vt:lpstr>
      <vt:lpstr>Sizing &amp; Additives</vt:lpstr>
      <vt:lpstr>WHAT IS WATER?</vt:lpstr>
      <vt:lpstr>Bathing Adjustments</vt:lpstr>
      <vt:lpstr>Comparing two Wet treatments</vt:lpstr>
      <vt:lpstr>Comparing two Wet treatments</vt:lpstr>
      <vt:lpstr>Comparing two Wet treatments</vt:lpstr>
      <vt:lpstr>Comparing two Wet treatments</vt:lpstr>
      <vt:lpstr>Comparing two Wet treatments</vt:lpstr>
      <vt:lpstr>Comparing two Wet treatments</vt:lpstr>
      <vt:lpstr>Barrier Layers</vt:lpstr>
      <vt:lpstr>Comparing two Wet treatments</vt:lpstr>
      <vt:lpstr>Comparing two Wet treatments</vt:lpstr>
      <vt:lpstr>Number of Baths and Water Temp</vt:lpstr>
      <vt:lpstr>Comparing two Wet treatments</vt:lpstr>
      <vt:lpstr>Comparing two Wet treatments</vt:lpstr>
      <vt:lpstr>Comparing two Wet treatments</vt:lpstr>
      <vt:lpstr>Comparing two Wet treatments</vt:lpstr>
      <vt:lpstr>Comparing two Wet treatments</vt:lpstr>
      <vt:lpstr>Comparing two Wet treatments</vt:lpstr>
      <vt:lpstr>Humidification and Flattening Options</vt:lpstr>
      <vt:lpstr>Comparing two Wet treatments</vt:lpstr>
      <vt:lpstr>BEfore and After Treatment</vt:lpstr>
      <vt:lpstr>BEfore and After Treatment</vt:lpstr>
      <vt:lpstr>Thank you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2023-07-12T19:37:48Z</dcterms:created>
  <dcterms:modified xsi:type="dcterms:W3CDTF">2023-09-20T19:00:52Z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0x01010087E49CAF382CAB47BF1E501A40E1DCEE</vt:lpwstr>
  </property>
  <property fmtid="{D5CDD505-2E9C-101B-9397-08002B2CF9AE}" pid="3" name="MediaServiceImageTags">
    <vt:lpwstr/>
  </property>
</Properties>
</file>