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8" r:id="rId6"/>
    <p:sldMasterId id="2147483687" r:id="rId7"/>
  </p:sldMasterIdLst>
  <p:notesMasterIdLst>
    <p:notesMasterId r:id="rId28"/>
  </p:notesMasterIdLst>
  <p:sldIdLst>
    <p:sldId id="257" r:id="rId8"/>
    <p:sldId id="277" r:id="rId9"/>
    <p:sldId id="339" r:id="rId10"/>
    <p:sldId id="263" r:id="rId11"/>
    <p:sldId id="340" r:id="rId12"/>
    <p:sldId id="265" r:id="rId13"/>
    <p:sldId id="271" r:id="rId14"/>
    <p:sldId id="303" r:id="rId15"/>
    <p:sldId id="304" r:id="rId16"/>
    <p:sldId id="294" r:id="rId17"/>
    <p:sldId id="321" r:id="rId18"/>
    <p:sldId id="322" r:id="rId19"/>
    <p:sldId id="323" r:id="rId20"/>
    <p:sldId id="327" r:id="rId21"/>
    <p:sldId id="328" r:id="rId22"/>
    <p:sldId id="329" r:id="rId23"/>
    <p:sldId id="330" r:id="rId24"/>
    <p:sldId id="332" r:id="rId25"/>
    <p:sldId id="333" r:id="rId26"/>
    <p:sldId id="33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4FABFF-E340-4771-9D96-F090B8B7EA3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B0D4319-D3A7-4A6E-97C3-32C2CB91FF40}">
      <dgm:prSet/>
      <dgm:spPr/>
      <dgm:t>
        <a:bodyPr/>
        <a:lstStyle/>
        <a:p>
          <a:r>
            <a:rPr lang="en-US" b="1"/>
            <a:t>Gamma Irradiation – Mold Remediation</a:t>
          </a:r>
          <a:endParaRPr lang="en-US"/>
        </a:p>
      </dgm:t>
    </dgm:pt>
    <dgm:pt modelId="{32453B9E-AAD5-43BB-9A9D-D4B17C77A7EF}" type="parTrans" cxnId="{A8BB9323-A6AB-4EFE-9F32-2608D0186441}">
      <dgm:prSet/>
      <dgm:spPr/>
      <dgm:t>
        <a:bodyPr/>
        <a:lstStyle/>
        <a:p>
          <a:endParaRPr lang="en-US"/>
        </a:p>
      </dgm:t>
    </dgm:pt>
    <dgm:pt modelId="{503A99E7-D39A-47E1-9609-F0AB7951C883}" type="sibTrans" cxnId="{A8BB9323-A6AB-4EFE-9F32-2608D0186441}">
      <dgm:prSet/>
      <dgm:spPr/>
      <dgm:t>
        <a:bodyPr/>
        <a:lstStyle/>
        <a:p>
          <a:endParaRPr lang="en-US"/>
        </a:p>
      </dgm:t>
    </dgm:pt>
    <dgm:pt modelId="{F4CD5777-26F7-40D1-93A8-8A8270DD458F}">
      <dgm:prSet/>
      <dgm:spPr/>
      <dgm:t>
        <a:bodyPr/>
        <a:lstStyle/>
        <a:p>
          <a:r>
            <a:rPr lang="en-US" b="1"/>
            <a:t>Odor Neutralization</a:t>
          </a:r>
          <a:endParaRPr lang="en-US"/>
        </a:p>
      </dgm:t>
    </dgm:pt>
    <dgm:pt modelId="{0599269B-7B08-4E33-AF9C-7732C374F398}" type="parTrans" cxnId="{C417C64F-5FE9-4EF0-87A8-BB2B5A2DB537}">
      <dgm:prSet/>
      <dgm:spPr/>
      <dgm:t>
        <a:bodyPr/>
        <a:lstStyle/>
        <a:p>
          <a:endParaRPr lang="en-US"/>
        </a:p>
      </dgm:t>
    </dgm:pt>
    <dgm:pt modelId="{EE7FC755-2C1E-49B9-A70A-F6C886B9AEAF}" type="sibTrans" cxnId="{C417C64F-5FE9-4EF0-87A8-BB2B5A2DB537}">
      <dgm:prSet/>
      <dgm:spPr/>
      <dgm:t>
        <a:bodyPr/>
        <a:lstStyle/>
        <a:p>
          <a:endParaRPr lang="en-US"/>
        </a:p>
      </dgm:t>
    </dgm:pt>
    <dgm:pt modelId="{55D23EDB-DC9C-4D5B-AC6F-04F53805491B}">
      <dgm:prSet/>
      <dgm:spPr/>
      <dgm:t>
        <a:bodyPr/>
        <a:lstStyle/>
        <a:p>
          <a:r>
            <a:rPr lang="en-US" b="1"/>
            <a:t>Disinfectant Fogging</a:t>
          </a:r>
          <a:endParaRPr lang="en-US"/>
        </a:p>
      </dgm:t>
    </dgm:pt>
    <dgm:pt modelId="{F097B9B5-06F0-4D2A-B446-96AD205DFEAE}" type="parTrans" cxnId="{5F5F0469-FD59-4076-94B6-617C165F15C5}">
      <dgm:prSet/>
      <dgm:spPr/>
      <dgm:t>
        <a:bodyPr/>
        <a:lstStyle/>
        <a:p>
          <a:endParaRPr lang="en-US"/>
        </a:p>
      </dgm:t>
    </dgm:pt>
    <dgm:pt modelId="{1B51C821-89CF-42D4-A3DB-D6F7013DBF99}" type="sibTrans" cxnId="{5F5F0469-FD59-4076-94B6-617C165F15C5}">
      <dgm:prSet/>
      <dgm:spPr/>
      <dgm:t>
        <a:bodyPr/>
        <a:lstStyle/>
        <a:p>
          <a:endParaRPr lang="en-US"/>
        </a:p>
      </dgm:t>
    </dgm:pt>
    <dgm:pt modelId="{D05AAF3F-140D-4F61-8FD0-C6236ED6F7A0}">
      <dgm:prSet/>
      <dgm:spPr/>
      <dgm:t>
        <a:bodyPr/>
        <a:lstStyle/>
        <a:p>
          <a:r>
            <a:rPr lang="en-US" b="1"/>
            <a:t>Scanning, Digital Imaging</a:t>
          </a:r>
          <a:endParaRPr lang="en-US"/>
        </a:p>
      </dgm:t>
    </dgm:pt>
    <dgm:pt modelId="{54BE4904-0A5A-4017-8ABC-683EDC7DA250}" type="parTrans" cxnId="{B509F462-3207-498F-A846-DFBF3249410E}">
      <dgm:prSet/>
      <dgm:spPr/>
      <dgm:t>
        <a:bodyPr/>
        <a:lstStyle/>
        <a:p>
          <a:endParaRPr lang="en-US"/>
        </a:p>
      </dgm:t>
    </dgm:pt>
    <dgm:pt modelId="{271B2CC6-FD45-421F-BFEC-3737127A7AD3}" type="sibTrans" cxnId="{B509F462-3207-498F-A846-DFBF3249410E}">
      <dgm:prSet/>
      <dgm:spPr/>
      <dgm:t>
        <a:bodyPr/>
        <a:lstStyle/>
        <a:p>
          <a:endParaRPr lang="en-US"/>
        </a:p>
      </dgm:t>
    </dgm:pt>
    <dgm:pt modelId="{3DE20CEF-552F-4D61-8A5E-C700372651C8}">
      <dgm:prSet/>
      <dgm:spPr/>
      <dgm:t>
        <a:bodyPr/>
        <a:lstStyle/>
        <a:p>
          <a:r>
            <a:rPr lang="en-US" b="1" dirty="0"/>
            <a:t>Destruction – Shredding, Incineration</a:t>
          </a:r>
          <a:endParaRPr lang="en-US" dirty="0"/>
        </a:p>
      </dgm:t>
    </dgm:pt>
    <dgm:pt modelId="{D5211365-E81C-4970-A558-BEB5A9676AA3}" type="parTrans" cxnId="{4EB62050-1E34-4A74-B588-2E8AA07C5C05}">
      <dgm:prSet/>
      <dgm:spPr/>
      <dgm:t>
        <a:bodyPr/>
        <a:lstStyle/>
        <a:p>
          <a:endParaRPr lang="en-US"/>
        </a:p>
      </dgm:t>
    </dgm:pt>
    <dgm:pt modelId="{3C7E5303-D307-4150-BBCC-E48AED1FF49A}" type="sibTrans" cxnId="{4EB62050-1E34-4A74-B588-2E8AA07C5C05}">
      <dgm:prSet/>
      <dgm:spPr/>
      <dgm:t>
        <a:bodyPr/>
        <a:lstStyle/>
        <a:p>
          <a:endParaRPr lang="en-US"/>
        </a:p>
      </dgm:t>
    </dgm:pt>
    <dgm:pt modelId="{723204E6-4798-4BDC-8A4B-6B9D24E83851}">
      <dgm:prSet/>
      <dgm:spPr/>
      <dgm:t>
        <a:bodyPr/>
        <a:lstStyle/>
        <a:p>
          <a:r>
            <a:rPr lang="en-US" b="1" dirty="0"/>
            <a:t>Pest Eradication</a:t>
          </a:r>
        </a:p>
      </dgm:t>
    </dgm:pt>
    <dgm:pt modelId="{4572ADB9-5425-4E95-8593-AE27C5EAB8D7}" type="parTrans" cxnId="{3E7A5113-F948-4072-B844-81BCBEE9B1AB}">
      <dgm:prSet/>
      <dgm:spPr/>
      <dgm:t>
        <a:bodyPr/>
        <a:lstStyle/>
        <a:p>
          <a:endParaRPr lang="en-US"/>
        </a:p>
      </dgm:t>
    </dgm:pt>
    <dgm:pt modelId="{6C184974-9489-4A30-8DB8-4AD38B07F188}" type="sibTrans" cxnId="{3E7A5113-F948-4072-B844-81BCBEE9B1AB}">
      <dgm:prSet/>
      <dgm:spPr/>
      <dgm:t>
        <a:bodyPr/>
        <a:lstStyle/>
        <a:p>
          <a:endParaRPr lang="en-US"/>
        </a:p>
      </dgm:t>
    </dgm:pt>
    <dgm:pt modelId="{84FA0C45-0C86-4906-B886-6B03645C8953}" type="pres">
      <dgm:prSet presAssocID="{454FABFF-E340-4771-9D96-F090B8B7EA3F}" presName="linear" presStyleCnt="0">
        <dgm:presLayoutVars>
          <dgm:animLvl val="lvl"/>
          <dgm:resizeHandles val="exact"/>
        </dgm:presLayoutVars>
      </dgm:prSet>
      <dgm:spPr/>
    </dgm:pt>
    <dgm:pt modelId="{7802A7C3-C472-4DEE-AD16-98A03EACC4C3}" type="pres">
      <dgm:prSet presAssocID="{8B0D4319-D3A7-4A6E-97C3-32C2CB91FF40}" presName="parentText" presStyleLbl="node1" presStyleIdx="0" presStyleCnt="6" custLinFactNeighborX="445" custLinFactNeighborY="13780">
        <dgm:presLayoutVars>
          <dgm:chMax val="0"/>
          <dgm:bulletEnabled val="1"/>
        </dgm:presLayoutVars>
      </dgm:prSet>
      <dgm:spPr/>
    </dgm:pt>
    <dgm:pt modelId="{A7EC7EA9-5B04-427A-A663-11320F51D79D}" type="pres">
      <dgm:prSet presAssocID="{503A99E7-D39A-47E1-9609-F0AB7951C883}" presName="spacer" presStyleCnt="0"/>
      <dgm:spPr/>
    </dgm:pt>
    <dgm:pt modelId="{0FBDE17A-174B-4F24-8622-3F3A60EFD1BC}" type="pres">
      <dgm:prSet presAssocID="{F4CD5777-26F7-40D1-93A8-8A8270DD458F}" presName="parentText" presStyleLbl="node1" presStyleIdx="1" presStyleCnt="6">
        <dgm:presLayoutVars>
          <dgm:chMax val="0"/>
          <dgm:bulletEnabled val="1"/>
        </dgm:presLayoutVars>
      </dgm:prSet>
      <dgm:spPr/>
    </dgm:pt>
    <dgm:pt modelId="{93189A28-19B2-45AA-B9AA-0A3CC0879B05}" type="pres">
      <dgm:prSet presAssocID="{EE7FC755-2C1E-49B9-A70A-F6C886B9AEAF}" presName="spacer" presStyleCnt="0"/>
      <dgm:spPr/>
    </dgm:pt>
    <dgm:pt modelId="{8FA84385-8F94-48A5-A8BE-DB1573620015}" type="pres">
      <dgm:prSet presAssocID="{55D23EDB-DC9C-4D5B-AC6F-04F53805491B}" presName="parentText" presStyleLbl="node1" presStyleIdx="2" presStyleCnt="6">
        <dgm:presLayoutVars>
          <dgm:chMax val="0"/>
          <dgm:bulletEnabled val="1"/>
        </dgm:presLayoutVars>
      </dgm:prSet>
      <dgm:spPr/>
    </dgm:pt>
    <dgm:pt modelId="{8C30773D-F31A-4854-9840-59628C9B675A}" type="pres">
      <dgm:prSet presAssocID="{1B51C821-89CF-42D4-A3DB-D6F7013DBF99}" presName="spacer" presStyleCnt="0"/>
      <dgm:spPr/>
    </dgm:pt>
    <dgm:pt modelId="{074CE21A-595E-44D6-A75B-6427F400B23A}" type="pres">
      <dgm:prSet presAssocID="{D05AAF3F-140D-4F61-8FD0-C6236ED6F7A0}" presName="parentText" presStyleLbl="node1" presStyleIdx="3" presStyleCnt="6">
        <dgm:presLayoutVars>
          <dgm:chMax val="0"/>
          <dgm:bulletEnabled val="1"/>
        </dgm:presLayoutVars>
      </dgm:prSet>
      <dgm:spPr/>
    </dgm:pt>
    <dgm:pt modelId="{5655C69A-EB4D-4DD3-963B-BE63F97612F2}" type="pres">
      <dgm:prSet presAssocID="{271B2CC6-FD45-421F-BFEC-3737127A7AD3}" presName="spacer" presStyleCnt="0"/>
      <dgm:spPr/>
    </dgm:pt>
    <dgm:pt modelId="{C0B61647-EC1F-4C10-9557-E6150EE22392}" type="pres">
      <dgm:prSet presAssocID="{3DE20CEF-552F-4D61-8A5E-C700372651C8}" presName="parentText" presStyleLbl="node1" presStyleIdx="4" presStyleCnt="6">
        <dgm:presLayoutVars>
          <dgm:chMax val="0"/>
          <dgm:bulletEnabled val="1"/>
        </dgm:presLayoutVars>
      </dgm:prSet>
      <dgm:spPr/>
    </dgm:pt>
    <dgm:pt modelId="{A888A28E-666E-45FE-93ED-07416DF55959}" type="pres">
      <dgm:prSet presAssocID="{3C7E5303-D307-4150-BBCC-E48AED1FF49A}" presName="spacer" presStyleCnt="0"/>
      <dgm:spPr/>
    </dgm:pt>
    <dgm:pt modelId="{0F7CD261-50DE-41D2-8BC4-503DD5F2F2DC}" type="pres">
      <dgm:prSet presAssocID="{723204E6-4798-4BDC-8A4B-6B9D24E83851}" presName="parentText" presStyleLbl="node1" presStyleIdx="5" presStyleCnt="6">
        <dgm:presLayoutVars>
          <dgm:chMax val="0"/>
          <dgm:bulletEnabled val="1"/>
        </dgm:presLayoutVars>
      </dgm:prSet>
      <dgm:spPr/>
    </dgm:pt>
  </dgm:ptLst>
  <dgm:cxnLst>
    <dgm:cxn modelId="{3E7A5113-F948-4072-B844-81BCBEE9B1AB}" srcId="{454FABFF-E340-4771-9D96-F090B8B7EA3F}" destId="{723204E6-4798-4BDC-8A4B-6B9D24E83851}" srcOrd="5" destOrd="0" parTransId="{4572ADB9-5425-4E95-8593-AE27C5EAB8D7}" sibTransId="{6C184974-9489-4A30-8DB8-4AD38B07F188}"/>
    <dgm:cxn modelId="{A8BB9323-A6AB-4EFE-9F32-2608D0186441}" srcId="{454FABFF-E340-4771-9D96-F090B8B7EA3F}" destId="{8B0D4319-D3A7-4A6E-97C3-32C2CB91FF40}" srcOrd="0" destOrd="0" parTransId="{32453B9E-AAD5-43BB-9A9D-D4B17C77A7EF}" sibTransId="{503A99E7-D39A-47E1-9609-F0AB7951C883}"/>
    <dgm:cxn modelId="{F79AF329-747F-4F77-93B6-76895BB37D49}" type="presOf" srcId="{723204E6-4798-4BDC-8A4B-6B9D24E83851}" destId="{0F7CD261-50DE-41D2-8BC4-503DD5F2F2DC}" srcOrd="0" destOrd="0" presId="urn:microsoft.com/office/officeart/2005/8/layout/vList2"/>
    <dgm:cxn modelId="{B509F462-3207-498F-A846-DFBF3249410E}" srcId="{454FABFF-E340-4771-9D96-F090B8B7EA3F}" destId="{D05AAF3F-140D-4F61-8FD0-C6236ED6F7A0}" srcOrd="3" destOrd="0" parTransId="{54BE4904-0A5A-4017-8ABC-683EDC7DA250}" sibTransId="{271B2CC6-FD45-421F-BFEC-3737127A7AD3}"/>
    <dgm:cxn modelId="{5F5F0469-FD59-4076-94B6-617C165F15C5}" srcId="{454FABFF-E340-4771-9D96-F090B8B7EA3F}" destId="{55D23EDB-DC9C-4D5B-AC6F-04F53805491B}" srcOrd="2" destOrd="0" parTransId="{F097B9B5-06F0-4D2A-B446-96AD205DFEAE}" sibTransId="{1B51C821-89CF-42D4-A3DB-D6F7013DBF99}"/>
    <dgm:cxn modelId="{F021304F-F38B-4BA7-9697-47437BA41A7B}" type="presOf" srcId="{3DE20CEF-552F-4D61-8A5E-C700372651C8}" destId="{C0B61647-EC1F-4C10-9557-E6150EE22392}" srcOrd="0" destOrd="0" presId="urn:microsoft.com/office/officeart/2005/8/layout/vList2"/>
    <dgm:cxn modelId="{C417C64F-5FE9-4EF0-87A8-BB2B5A2DB537}" srcId="{454FABFF-E340-4771-9D96-F090B8B7EA3F}" destId="{F4CD5777-26F7-40D1-93A8-8A8270DD458F}" srcOrd="1" destOrd="0" parTransId="{0599269B-7B08-4E33-AF9C-7732C374F398}" sibTransId="{EE7FC755-2C1E-49B9-A70A-F6C886B9AEAF}"/>
    <dgm:cxn modelId="{4EB62050-1E34-4A74-B588-2E8AA07C5C05}" srcId="{454FABFF-E340-4771-9D96-F090B8B7EA3F}" destId="{3DE20CEF-552F-4D61-8A5E-C700372651C8}" srcOrd="4" destOrd="0" parTransId="{D5211365-E81C-4970-A558-BEB5A9676AA3}" sibTransId="{3C7E5303-D307-4150-BBCC-E48AED1FF49A}"/>
    <dgm:cxn modelId="{54EB877B-066E-415A-AA53-59F2F23F01F6}" type="presOf" srcId="{55D23EDB-DC9C-4D5B-AC6F-04F53805491B}" destId="{8FA84385-8F94-48A5-A8BE-DB1573620015}" srcOrd="0" destOrd="0" presId="urn:microsoft.com/office/officeart/2005/8/layout/vList2"/>
    <dgm:cxn modelId="{79A6237F-74C7-4ED6-9634-F4DF915B1A39}" type="presOf" srcId="{F4CD5777-26F7-40D1-93A8-8A8270DD458F}" destId="{0FBDE17A-174B-4F24-8622-3F3A60EFD1BC}" srcOrd="0" destOrd="0" presId="urn:microsoft.com/office/officeart/2005/8/layout/vList2"/>
    <dgm:cxn modelId="{8F70DAAD-FFD5-461F-8C7C-EE881969E55A}" type="presOf" srcId="{8B0D4319-D3A7-4A6E-97C3-32C2CB91FF40}" destId="{7802A7C3-C472-4DEE-AD16-98A03EACC4C3}" srcOrd="0" destOrd="0" presId="urn:microsoft.com/office/officeart/2005/8/layout/vList2"/>
    <dgm:cxn modelId="{08C151AE-7F96-42C1-B08C-FFB58594A3E7}" type="presOf" srcId="{D05AAF3F-140D-4F61-8FD0-C6236ED6F7A0}" destId="{074CE21A-595E-44D6-A75B-6427F400B23A}" srcOrd="0" destOrd="0" presId="urn:microsoft.com/office/officeart/2005/8/layout/vList2"/>
    <dgm:cxn modelId="{8253F2BE-DC9F-4791-B4C1-9A169DC8411E}" type="presOf" srcId="{454FABFF-E340-4771-9D96-F090B8B7EA3F}" destId="{84FA0C45-0C86-4906-B886-6B03645C8953}" srcOrd="0" destOrd="0" presId="urn:microsoft.com/office/officeart/2005/8/layout/vList2"/>
    <dgm:cxn modelId="{EB7A5254-6A66-4FEB-B0A9-E58ECCDF01B3}" type="presParOf" srcId="{84FA0C45-0C86-4906-B886-6B03645C8953}" destId="{7802A7C3-C472-4DEE-AD16-98A03EACC4C3}" srcOrd="0" destOrd="0" presId="urn:microsoft.com/office/officeart/2005/8/layout/vList2"/>
    <dgm:cxn modelId="{A085108A-83FD-4C6B-AFD1-05AE2DB4F5DC}" type="presParOf" srcId="{84FA0C45-0C86-4906-B886-6B03645C8953}" destId="{A7EC7EA9-5B04-427A-A663-11320F51D79D}" srcOrd="1" destOrd="0" presId="urn:microsoft.com/office/officeart/2005/8/layout/vList2"/>
    <dgm:cxn modelId="{4452DFD3-DC82-4BA7-AEA4-B4729556CAE5}" type="presParOf" srcId="{84FA0C45-0C86-4906-B886-6B03645C8953}" destId="{0FBDE17A-174B-4F24-8622-3F3A60EFD1BC}" srcOrd="2" destOrd="0" presId="urn:microsoft.com/office/officeart/2005/8/layout/vList2"/>
    <dgm:cxn modelId="{4F1CBED2-CD89-45E0-998A-5FE443A86046}" type="presParOf" srcId="{84FA0C45-0C86-4906-B886-6B03645C8953}" destId="{93189A28-19B2-45AA-B9AA-0A3CC0879B05}" srcOrd="3" destOrd="0" presId="urn:microsoft.com/office/officeart/2005/8/layout/vList2"/>
    <dgm:cxn modelId="{79EEE317-0926-43E3-A4AD-B77DE9B4F6D8}" type="presParOf" srcId="{84FA0C45-0C86-4906-B886-6B03645C8953}" destId="{8FA84385-8F94-48A5-A8BE-DB1573620015}" srcOrd="4" destOrd="0" presId="urn:microsoft.com/office/officeart/2005/8/layout/vList2"/>
    <dgm:cxn modelId="{4BA52D82-5B5F-4307-BCF3-DC145AB66640}" type="presParOf" srcId="{84FA0C45-0C86-4906-B886-6B03645C8953}" destId="{8C30773D-F31A-4854-9840-59628C9B675A}" srcOrd="5" destOrd="0" presId="urn:microsoft.com/office/officeart/2005/8/layout/vList2"/>
    <dgm:cxn modelId="{47D3A565-3E66-451F-B7D0-AE0BB2CB46BE}" type="presParOf" srcId="{84FA0C45-0C86-4906-B886-6B03645C8953}" destId="{074CE21A-595E-44D6-A75B-6427F400B23A}" srcOrd="6" destOrd="0" presId="urn:microsoft.com/office/officeart/2005/8/layout/vList2"/>
    <dgm:cxn modelId="{FCE2191B-3B72-4D96-9F94-E8C7757AC980}" type="presParOf" srcId="{84FA0C45-0C86-4906-B886-6B03645C8953}" destId="{5655C69A-EB4D-4DD3-963B-BE63F97612F2}" srcOrd="7" destOrd="0" presId="urn:microsoft.com/office/officeart/2005/8/layout/vList2"/>
    <dgm:cxn modelId="{9BFB39C5-12E5-47E4-97E7-A9CF0FEB4C95}" type="presParOf" srcId="{84FA0C45-0C86-4906-B886-6B03645C8953}" destId="{C0B61647-EC1F-4C10-9557-E6150EE22392}" srcOrd="8" destOrd="0" presId="urn:microsoft.com/office/officeart/2005/8/layout/vList2"/>
    <dgm:cxn modelId="{8A0F71F7-7210-4F1B-8A78-4D07CBBAC232}" type="presParOf" srcId="{84FA0C45-0C86-4906-B886-6B03645C8953}" destId="{A888A28E-666E-45FE-93ED-07416DF55959}" srcOrd="9" destOrd="0" presId="urn:microsoft.com/office/officeart/2005/8/layout/vList2"/>
    <dgm:cxn modelId="{6DF09E77-64CA-41B2-9284-018B69C752B9}" type="presParOf" srcId="{84FA0C45-0C86-4906-B886-6B03645C8953}" destId="{0F7CD261-50DE-41D2-8BC4-503DD5F2F2D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2A7C3-C472-4DEE-AD16-98A03EACC4C3}">
      <dsp:nvSpPr>
        <dsp:cNvPr id="0" name=""/>
        <dsp:cNvSpPr/>
      </dsp:nvSpPr>
      <dsp:spPr>
        <a:xfrm>
          <a:off x="0" y="494161"/>
          <a:ext cx="6190459" cy="575639"/>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Gamma Irradiation – Mold Remediation</a:t>
          </a:r>
          <a:endParaRPr lang="en-US" sz="2400" kern="1200"/>
        </a:p>
      </dsp:txBody>
      <dsp:txXfrm>
        <a:off x="28100" y="522261"/>
        <a:ext cx="6134259" cy="519439"/>
      </dsp:txXfrm>
    </dsp:sp>
    <dsp:sp modelId="{0FBDE17A-174B-4F24-8622-3F3A60EFD1BC}">
      <dsp:nvSpPr>
        <dsp:cNvPr id="0" name=""/>
        <dsp:cNvSpPr/>
      </dsp:nvSpPr>
      <dsp:spPr>
        <a:xfrm>
          <a:off x="0" y="1129396"/>
          <a:ext cx="6190459" cy="575639"/>
        </a:xfrm>
        <a:prstGeom prst="roundRect">
          <a:avLst/>
        </a:prstGeom>
        <a:solidFill>
          <a:schemeClr val="accent2">
            <a:hueOff val="-1750886"/>
            <a:satOff val="-1580"/>
            <a:lumOff val="-35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Odor Neutralization</a:t>
          </a:r>
          <a:endParaRPr lang="en-US" sz="2400" kern="1200"/>
        </a:p>
      </dsp:txBody>
      <dsp:txXfrm>
        <a:off x="28100" y="1157496"/>
        <a:ext cx="6134259" cy="519439"/>
      </dsp:txXfrm>
    </dsp:sp>
    <dsp:sp modelId="{8FA84385-8F94-48A5-A8BE-DB1573620015}">
      <dsp:nvSpPr>
        <dsp:cNvPr id="0" name=""/>
        <dsp:cNvSpPr/>
      </dsp:nvSpPr>
      <dsp:spPr>
        <a:xfrm>
          <a:off x="0" y="1774156"/>
          <a:ext cx="6190459" cy="575639"/>
        </a:xfrm>
        <a:prstGeom prst="roundRect">
          <a:avLst/>
        </a:prstGeom>
        <a:solidFill>
          <a:schemeClr val="accent2">
            <a:hueOff val="-3501772"/>
            <a:satOff val="-3160"/>
            <a:lumOff val="-70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Disinfectant Fogging</a:t>
          </a:r>
          <a:endParaRPr lang="en-US" sz="2400" kern="1200"/>
        </a:p>
      </dsp:txBody>
      <dsp:txXfrm>
        <a:off x="28100" y="1802256"/>
        <a:ext cx="6134259" cy="519439"/>
      </dsp:txXfrm>
    </dsp:sp>
    <dsp:sp modelId="{074CE21A-595E-44D6-A75B-6427F400B23A}">
      <dsp:nvSpPr>
        <dsp:cNvPr id="0" name=""/>
        <dsp:cNvSpPr/>
      </dsp:nvSpPr>
      <dsp:spPr>
        <a:xfrm>
          <a:off x="0" y="2418916"/>
          <a:ext cx="6190459" cy="575639"/>
        </a:xfrm>
        <a:prstGeom prst="roundRect">
          <a:avLst/>
        </a:prstGeom>
        <a:solidFill>
          <a:schemeClr val="accent2">
            <a:hueOff val="-5252659"/>
            <a:satOff val="-4740"/>
            <a:lumOff val="-105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Scanning, Digital Imaging</a:t>
          </a:r>
          <a:endParaRPr lang="en-US" sz="2400" kern="1200"/>
        </a:p>
      </dsp:txBody>
      <dsp:txXfrm>
        <a:off x="28100" y="2447016"/>
        <a:ext cx="6134259" cy="519439"/>
      </dsp:txXfrm>
    </dsp:sp>
    <dsp:sp modelId="{C0B61647-EC1F-4C10-9557-E6150EE22392}">
      <dsp:nvSpPr>
        <dsp:cNvPr id="0" name=""/>
        <dsp:cNvSpPr/>
      </dsp:nvSpPr>
      <dsp:spPr>
        <a:xfrm>
          <a:off x="0" y="3063676"/>
          <a:ext cx="6190459" cy="575639"/>
        </a:xfrm>
        <a:prstGeom prst="roundRect">
          <a:avLst/>
        </a:prstGeom>
        <a:solidFill>
          <a:schemeClr val="accent2">
            <a:hueOff val="-7003545"/>
            <a:satOff val="-6320"/>
            <a:lumOff val="-141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Destruction – Shredding, Incineration</a:t>
          </a:r>
          <a:endParaRPr lang="en-US" sz="2400" kern="1200" dirty="0"/>
        </a:p>
      </dsp:txBody>
      <dsp:txXfrm>
        <a:off x="28100" y="3091776"/>
        <a:ext cx="6134259" cy="519439"/>
      </dsp:txXfrm>
    </dsp:sp>
    <dsp:sp modelId="{0F7CD261-50DE-41D2-8BC4-503DD5F2F2DC}">
      <dsp:nvSpPr>
        <dsp:cNvPr id="0" name=""/>
        <dsp:cNvSpPr/>
      </dsp:nvSpPr>
      <dsp:spPr>
        <a:xfrm>
          <a:off x="0" y="3708436"/>
          <a:ext cx="6190459" cy="575639"/>
        </a:xfrm>
        <a:prstGeom prst="roundRect">
          <a:avLst/>
        </a:prstGeom>
        <a:solidFill>
          <a:schemeClr val="accent2">
            <a:hueOff val="-8754431"/>
            <a:satOff val="-7900"/>
            <a:lumOff val="-176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Pest Eradication</a:t>
          </a:r>
        </a:p>
      </dsp:txBody>
      <dsp:txXfrm>
        <a:off x="28100" y="3736536"/>
        <a:ext cx="6134259" cy="5194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52EEE-EB9A-436D-8D9D-E8FEC3557CEE}"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4A879-8DF9-405F-9526-22242E6D07FE}" type="slidenum">
              <a:rPr lang="en-US" smtClean="0"/>
              <a:t>‹#›</a:t>
            </a:fld>
            <a:endParaRPr lang="en-US"/>
          </a:p>
        </p:txBody>
      </p:sp>
    </p:spTree>
    <p:extLst>
      <p:ext uri="{BB962C8B-B14F-4D97-AF65-F5344CB8AC3E}">
        <p14:creationId xmlns:p14="http://schemas.microsoft.com/office/powerpoint/2010/main" val="2263642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And one quick note about the organization I work for, the Conservation Center is a regional conservation lab and preservation services facility. </a:t>
            </a:r>
            <a:r>
              <a:rPr lang="en-US" sz="1100" b="0" i="0" dirty="0">
                <a:solidFill>
                  <a:srgbClr val="403F42"/>
                </a:solidFill>
                <a:effectLst/>
                <a:latin typeface="Calibri" panose="020F0502020204030204" pitchFamily="34" charset="0"/>
                <a:cs typeface="Calibri" panose="020F0502020204030204" pitchFamily="34" charset="0"/>
              </a:rPr>
              <a:t>We are</a:t>
            </a:r>
            <a:r>
              <a:rPr lang="en-US" sz="1100" dirty="0">
                <a:effectLst/>
                <a:latin typeface="Calibri" panose="020F0502020204030204" pitchFamily="34" charset="0"/>
                <a:ea typeface="Calibri" panose="020F0502020204030204" pitchFamily="34" charset="0"/>
                <a:cs typeface="Calibri" panose="020F0502020204030204" pitchFamily="34" charset="0"/>
              </a:rPr>
              <a:t> based in Philadelphia, but we work with organizations and clients all across the country. </a:t>
            </a:r>
            <a:r>
              <a:rPr lang="en-US" b="0" i="0" dirty="0">
                <a:solidFill>
                  <a:srgbClr val="403F42"/>
                </a:solidFill>
                <a:effectLst/>
                <a:latin typeface="Arial" panose="020B0604020202020204" pitchFamily="34" charset="0"/>
              </a:rPr>
              <a:t>Our conservators treat paper-based objects like books, photographs, documents, artwork on paper, and more. Our preservation services staff work in the field, providing education programs and helping institutions plan for the future of their collections.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3F4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3F42"/>
                </a:solidFill>
                <a:effectLst/>
                <a:latin typeface="Arial" panose="020B0604020202020204" pitchFamily="34" charset="0"/>
              </a:rPr>
              <a:t>As a preventive conservator, I work with both the conservation department and the preservation department to support preventive conservation projects and teaching. CCAHA also offers a wide range of digitization services, as well as fundraising assistance, housing and framing, and more.</a:t>
            </a:r>
            <a:r>
              <a:rPr lang="en-US" sz="1100" b="0" i="0" dirty="0">
                <a:solidFill>
                  <a:srgbClr val="403F42"/>
                </a:solidFill>
                <a:effectLst/>
                <a:latin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You can learn more about us and what we do at our website, ccaha.org.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316E9F8-346A-4F70-8506-AE617A29D7C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835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Times New Roman" panose="02020603050405020304" pitchFamily="18" charset="0"/>
              <a:ea typeface="ヒラギノ角ゴ Pro W3" charset="-128"/>
            </a:endParaRPr>
          </a:p>
        </p:txBody>
      </p:sp>
    </p:spTree>
    <p:extLst>
      <p:ext uri="{BB962C8B-B14F-4D97-AF65-F5344CB8AC3E}">
        <p14:creationId xmlns:p14="http://schemas.microsoft.com/office/powerpoint/2010/main" val="1294779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BB4AA-DCAA-1AB4-CAC8-C324E73BA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A927D1-6822-7A0B-5646-D6E6A7BEC6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32340A-455D-E2AA-6504-5339049ECDBF}"/>
              </a:ext>
            </a:extLst>
          </p:cNvPr>
          <p:cNvSpPr>
            <a:spLocks noGrp="1"/>
          </p:cNvSpPr>
          <p:nvPr>
            <p:ph type="dt" sz="half" idx="10"/>
          </p:nvPr>
        </p:nvSpPr>
        <p:spPr/>
        <p:txBody>
          <a:bodyPr/>
          <a:lstStyle/>
          <a:p>
            <a:fld id="{ADB30405-F583-4E7F-93BE-1A77A2C4A9B2}" type="datetimeFigureOut">
              <a:rPr lang="en-US" smtClean="0"/>
              <a:t>10/5/2023</a:t>
            </a:fld>
            <a:endParaRPr lang="en-US"/>
          </a:p>
        </p:txBody>
      </p:sp>
      <p:sp>
        <p:nvSpPr>
          <p:cNvPr id="5" name="Footer Placeholder 4">
            <a:extLst>
              <a:ext uri="{FF2B5EF4-FFF2-40B4-BE49-F238E27FC236}">
                <a16:creationId xmlns:a16="http://schemas.microsoft.com/office/drawing/2014/main" id="{2D4EC218-4093-E926-18FB-8A6DF7E44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C3D72-0523-12C7-488E-F775419B5FB6}"/>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3693095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D7B0-E6FE-6166-2BC0-D1781E1D12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56CF04-1A3C-9B3A-4827-8EA424C219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22A89-CB37-DFE3-5D6B-4DF4D07EC95B}"/>
              </a:ext>
            </a:extLst>
          </p:cNvPr>
          <p:cNvSpPr>
            <a:spLocks noGrp="1"/>
          </p:cNvSpPr>
          <p:nvPr>
            <p:ph type="dt" sz="half" idx="10"/>
          </p:nvPr>
        </p:nvSpPr>
        <p:spPr/>
        <p:txBody>
          <a:bodyPr/>
          <a:lstStyle/>
          <a:p>
            <a:fld id="{ADB30405-F583-4E7F-93BE-1A77A2C4A9B2}" type="datetimeFigureOut">
              <a:rPr lang="en-US" smtClean="0"/>
              <a:t>10/5/2023</a:t>
            </a:fld>
            <a:endParaRPr lang="en-US"/>
          </a:p>
        </p:txBody>
      </p:sp>
      <p:sp>
        <p:nvSpPr>
          <p:cNvPr id="5" name="Footer Placeholder 4">
            <a:extLst>
              <a:ext uri="{FF2B5EF4-FFF2-40B4-BE49-F238E27FC236}">
                <a16:creationId xmlns:a16="http://schemas.microsoft.com/office/drawing/2014/main" id="{4B77B3F2-9BF8-98C2-DEDD-44CA0D35B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9F01B-A977-3A3B-A487-7E2A56EB82AE}"/>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228419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6DC741-D702-6A67-6198-4887156EAA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CF9816-1962-090A-70E2-D5B0D5BA89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8D0C5-1EF9-1501-976A-7D031481EFD9}"/>
              </a:ext>
            </a:extLst>
          </p:cNvPr>
          <p:cNvSpPr>
            <a:spLocks noGrp="1"/>
          </p:cNvSpPr>
          <p:nvPr>
            <p:ph type="dt" sz="half" idx="10"/>
          </p:nvPr>
        </p:nvSpPr>
        <p:spPr/>
        <p:txBody>
          <a:bodyPr/>
          <a:lstStyle/>
          <a:p>
            <a:fld id="{ADB30405-F583-4E7F-93BE-1A77A2C4A9B2}" type="datetimeFigureOut">
              <a:rPr lang="en-US" smtClean="0"/>
              <a:t>10/5/2023</a:t>
            </a:fld>
            <a:endParaRPr lang="en-US"/>
          </a:p>
        </p:txBody>
      </p:sp>
      <p:sp>
        <p:nvSpPr>
          <p:cNvPr id="5" name="Footer Placeholder 4">
            <a:extLst>
              <a:ext uri="{FF2B5EF4-FFF2-40B4-BE49-F238E27FC236}">
                <a16:creationId xmlns:a16="http://schemas.microsoft.com/office/drawing/2014/main" id="{174E5B25-69F8-3CAF-D31F-29131CE05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A72F5-3DE4-3109-C8C6-C7030F3A982A}"/>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3076129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9596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7707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8930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8807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10/5/2023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684726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4220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9290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49646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0B0C-B645-F06E-934E-B5D26A0A3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E99606-1FF9-43DE-7B7C-98CAFB89FE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EFBC9-39BB-C1BB-8EA0-9EE103674DF4}"/>
              </a:ext>
            </a:extLst>
          </p:cNvPr>
          <p:cNvSpPr>
            <a:spLocks noGrp="1"/>
          </p:cNvSpPr>
          <p:nvPr>
            <p:ph type="dt" sz="half" idx="10"/>
          </p:nvPr>
        </p:nvSpPr>
        <p:spPr/>
        <p:txBody>
          <a:bodyPr/>
          <a:lstStyle/>
          <a:p>
            <a:fld id="{ADB30405-F583-4E7F-93BE-1A77A2C4A9B2}" type="datetimeFigureOut">
              <a:rPr lang="en-US" smtClean="0"/>
              <a:t>10/5/2023</a:t>
            </a:fld>
            <a:endParaRPr lang="en-US"/>
          </a:p>
        </p:txBody>
      </p:sp>
      <p:sp>
        <p:nvSpPr>
          <p:cNvPr id="5" name="Footer Placeholder 4">
            <a:extLst>
              <a:ext uri="{FF2B5EF4-FFF2-40B4-BE49-F238E27FC236}">
                <a16:creationId xmlns:a16="http://schemas.microsoft.com/office/drawing/2014/main" id="{25CF8D43-A0FC-FBFC-5FBC-B39A91D81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EBCE5-AA21-8FC7-8A88-0B3062413937}"/>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232088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1179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160EA64-D806-43AC-9DF2-F8C432F32B4C}" type="datetimeFigureOut">
              <a:rPr lang="en-US" smtClean="0"/>
              <a:t>10/5/2023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252110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363003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81975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6113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86714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598658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28677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0935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Global map">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32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0EF9E-DE9B-0FAB-8D9A-F7F30EB9B4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5E3163-6F52-4CD3-93C8-7C0F0B971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2892AE-2F0F-1708-54E6-9DA7E2F1DF88}"/>
              </a:ext>
            </a:extLst>
          </p:cNvPr>
          <p:cNvSpPr>
            <a:spLocks noGrp="1"/>
          </p:cNvSpPr>
          <p:nvPr>
            <p:ph type="dt" sz="half" idx="10"/>
          </p:nvPr>
        </p:nvSpPr>
        <p:spPr/>
        <p:txBody>
          <a:bodyPr/>
          <a:lstStyle/>
          <a:p>
            <a:fld id="{ADB30405-F583-4E7F-93BE-1A77A2C4A9B2}" type="datetimeFigureOut">
              <a:rPr lang="en-US" smtClean="0"/>
              <a:t>10/5/2023</a:t>
            </a:fld>
            <a:endParaRPr lang="en-US"/>
          </a:p>
        </p:txBody>
      </p:sp>
      <p:sp>
        <p:nvSpPr>
          <p:cNvPr id="5" name="Footer Placeholder 4">
            <a:extLst>
              <a:ext uri="{FF2B5EF4-FFF2-40B4-BE49-F238E27FC236}">
                <a16:creationId xmlns:a16="http://schemas.microsoft.com/office/drawing/2014/main" id="{689828C0-3DDF-A31E-6EF7-16A60E105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76298-3A43-A7C8-2250-CEE5C7A8F9B5}"/>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1638428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1259" y="1364361"/>
            <a:ext cx="5215467" cy="3381810"/>
          </a:xfrm>
        </p:spPr>
        <p:txBody>
          <a:bodyPr/>
          <a:lstStyle>
            <a:lvl1pPr algn="l" rtl="0" eaLnBrk="0" fontAlgn="base" hangingPunct="0">
              <a:spcBef>
                <a:spcPct val="0"/>
              </a:spcBef>
              <a:spcAft>
                <a:spcPct val="0"/>
              </a:spcAft>
              <a:defRPr lang="en-US" sz="3600" kern="1200" baseline="0" dirty="0">
                <a:solidFill>
                  <a:schemeClr val="accent1"/>
                </a:solidFill>
                <a:latin typeface="Calibri" panose="020F0502020204030204" pitchFamily="34" charset="0"/>
                <a:ea typeface="+mj-ea"/>
                <a:cs typeface="Arial" pitchFamily="34" charset="0"/>
              </a:defRPr>
            </a:lvl1pPr>
          </a:lstStyle>
          <a:p>
            <a:r>
              <a:rPr lang="en-US" dirty="0"/>
              <a:t>Click to edit Master title style</a:t>
            </a:r>
          </a:p>
        </p:txBody>
      </p:sp>
      <p:sp>
        <p:nvSpPr>
          <p:cNvPr id="3" name="Text Placeholder 5"/>
          <p:cNvSpPr>
            <a:spLocks noGrp="1"/>
          </p:cNvSpPr>
          <p:nvPr>
            <p:ph type="body" sz="quarter" idx="10"/>
          </p:nvPr>
        </p:nvSpPr>
        <p:spPr>
          <a:xfrm>
            <a:off x="279701" y="4804682"/>
            <a:ext cx="5215467" cy="870405"/>
          </a:xfrm>
        </p:spPr>
        <p:txBody>
          <a:bodyPr/>
          <a:lstStyle>
            <a:lvl1pPr marL="0" indent="0">
              <a:buNone/>
              <a:defRPr baseline="0">
                <a:solidFill>
                  <a:schemeClr val="accent1"/>
                </a:solidFill>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67327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ntent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4775" y="65370"/>
            <a:ext cx="10730901" cy="1143000"/>
          </a:xfrm>
        </p:spPr>
        <p:txBody>
          <a:bodyPr/>
          <a:lstStyle>
            <a:lvl1pPr algn="l" rtl="0" eaLnBrk="0" fontAlgn="base" hangingPunct="0">
              <a:spcBef>
                <a:spcPct val="0"/>
              </a:spcBef>
              <a:spcAft>
                <a:spcPct val="0"/>
              </a:spcAft>
              <a:defRPr lang="en-US" sz="2800" kern="1200" dirty="0">
                <a:solidFill>
                  <a:schemeClr val="accent1"/>
                </a:solidFill>
                <a:latin typeface="Calibri" panose="020F0502020204030204" pitchFamily="34" charset="0"/>
                <a:ea typeface="+mj-ea"/>
                <a:cs typeface="Arial"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54775" y="1222833"/>
            <a:ext cx="10730901" cy="4742541"/>
          </a:xfrm>
        </p:spPr>
        <p:txBody>
          <a:bodyPr/>
          <a:lstStyle>
            <a:lvl1pPr marL="273050" indent="-273050" algn="l" rtl="0" eaLnBrk="0" fontAlgn="base" hangingPunct="0">
              <a:spcBef>
                <a:spcPct val="20000"/>
              </a:spcBef>
              <a:spcAft>
                <a:spcPct val="0"/>
              </a:spcAft>
              <a:buClr>
                <a:schemeClr val="accent1"/>
              </a:buClr>
              <a:buFont typeface="Arial" pitchFamily="34" charset="0"/>
              <a:buChar char="•"/>
              <a:defRPr sz="1600">
                <a:solidFill>
                  <a:schemeClr val="tx2"/>
                </a:solidFill>
                <a:latin typeface="Calibri" panose="020F0502020204030204" pitchFamily="34" charset="0"/>
              </a:defRPr>
            </a:lvl1pPr>
            <a:lvl2pPr marL="534988" indent="-261938" algn="l" rtl="0" eaLnBrk="0" fontAlgn="base" hangingPunct="0">
              <a:spcBef>
                <a:spcPct val="20000"/>
              </a:spcBef>
              <a:spcAft>
                <a:spcPct val="0"/>
              </a:spcAft>
              <a:buClr>
                <a:schemeClr val="accent1"/>
              </a:buClr>
              <a:buFont typeface="Calibri" panose="020F0502020204030204" pitchFamily="34" charset="0"/>
              <a:buChar char="−"/>
              <a:defRPr sz="1600">
                <a:solidFill>
                  <a:schemeClr val="tx2"/>
                </a:solidFill>
                <a:latin typeface="Calibri" panose="020F0502020204030204" pitchFamily="34" charset="0"/>
              </a:defRPr>
            </a:lvl2pPr>
            <a:lvl3pPr marL="808038" indent="-273050" algn="l" rtl="0" eaLnBrk="0" fontAlgn="base" hangingPunct="0">
              <a:spcBef>
                <a:spcPct val="20000"/>
              </a:spcBef>
              <a:spcAft>
                <a:spcPct val="0"/>
              </a:spcAft>
              <a:buClr>
                <a:schemeClr val="accent1"/>
              </a:buClr>
              <a:buFont typeface="Calibri" panose="020F0502020204030204" pitchFamily="34" charset="0"/>
              <a:buChar char="−"/>
              <a:defRPr sz="1600">
                <a:solidFill>
                  <a:schemeClr val="tx2"/>
                </a:solidFill>
                <a:latin typeface="Calibri" panose="020F0502020204030204" pitchFamily="34" charset="0"/>
              </a:defRPr>
            </a:lvl3pPr>
            <a:lvl4pPr marL="1081088" indent="-273050" algn="l" rtl="0" eaLnBrk="0" fontAlgn="base" hangingPunct="0">
              <a:spcBef>
                <a:spcPct val="20000"/>
              </a:spcBef>
              <a:spcAft>
                <a:spcPct val="0"/>
              </a:spcAft>
              <a:buClr>
                <a:schemeClr val="accent1"/>
              </a:buClr>
              <a:buFont typeface="Calibri" panose="020F0502020204030204" pitchFamily="34" charset="0"/>
              <a:buChar char="−"/>
              <a:defRPr sz="1600">
                <a:solidFill>
                  <a:schemeClr val="tx2"/>
                </a:solidFill>
                <a:latin typeface="Calibri" panose="020F0502020204030204" pitchFamily="34" charset="0"/>
              </a:defRPr>
            </a:lvl4pPr>
            <a:lvl5pPr marL="1341438" indent="-260350" algn="l" rtl="0" eaLnBrk="0" fontAlgn="base" hangingPunct="0">
              <a:spcBef>
                <a:spcPct val="20000"/>
              </a:spcBef>
              <a:spcAft>
                <a:spcPct val="0"/>
              </a:spcAft>
              <a:buClr>
                <a:schemeClr val="accent1"/>
              </a:buClr>
              <a:buFont typeface="Calibri" panose="020F0502020204030204" pitchFamily="34" charset="0"/>
              <a:buChar char="−"/>
              <a:defRPr sz="1600">
                <a:solidFill>
                  <a:schemeClr val="tx2"/>
                </a:solidFill>
                <a:latin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72653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rop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4776" y="65370"/>
            <a:ext cx="10732800" cy="1143000"/>
          </a:xfrm>
        </p:spPr>
        <p:txBody>
          <a:bodyPr/>
          <a:lstStyle>
            <a:lvl1pPr algn="l" rtl="0" eaLnBrk="0" fontAlgn="base" hangingPunct="0">
              <a:spcBef>
                <a:spcPct val="0"/>
              </a:spcBef>
              <a:spcAft>
                <a:spcPct val="0"/>
              </a:spcAft>
              <a:defRPr lang="en-US" sz="2800" kern="1200" dirty="0">
                <a:solidFill>
                  <a:schemeClr val="accent1"/>
                </a:solidFill>
                <a:latin typeface="Calibri" panose="020F0502020204030204" pitchFamily="34" charset="0"/>
                <a:ea typeface="+mj-ea"/>
                <a:cs typeface="Arial"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54777" y="1698174"/>
            <a:ext cx="6605868" cy="3483429"/>
          </a:xfrm>
        </p:spPr>
        <p:txBody>
          <a:bodyPr/>
          <a:lstStyle>
            <a:lvl1pPr marL="273050" indent="-273050" algn="l" rtl="0" eaLnBrk="0" fontAlgn="base" hangingPunct="0">
              <a:spcBef>
                <a:spcPct val="20000"/>
              </a:spcBef>
              <a:spcAft>
                <a:spcPct val="0"/>
              </a:spcAft>
              <a:buClr>
                <a:schemeClr val="accent1"/>
              </a:buClr>
              <a:buFont typeface="Arial" pitchFamily="34" charset="0"/>
              <a:buChar char="•"/>
              <a:defRPr sz="1600">
                <a:solidFill>
                  <a:schemeClr val="tx2"/>
                </a:solidFill>
                <a:latin typeface="Calibri" panose="020F0502020204030204" pitchFamily="34" charset="0"/>
              </a:defRPr>
            </a:lvl1pPr>
            <a:lvl2pPr marL="534988" indent="-261938" algn="l" defTabSz="457200" rtl="0" eaLnBrk="0" fontAlgn="base" hangingPunct="0">
              <a:spcBef>
                <a:spcPct val="20000"/>
              </a:spcBef>
              <a:spcAft>
                <a:spcPct val="0"/>
              </a:spcAft>
              <a:buClr>
                <a:schemeClr val="accent1"/>
              </a:buClr>
              <a:buFont typeface="Calibri" panose="020F0502020204030204" pitchFamily="34" charset="0"/>
              <a:buChar char="−"/>
              <a:defRPr lang="en-GB" altLang="en-US" sz="1600" kern="1200" dirty="0" smtClean="0">
                <a:solidFill>
                  <a:schemeClr val="tx2"/>
                </a:solidFill>
                <a:latin typeface="Calibri" panose="020F0502020204030204" pitchFamily="34" charset="0"/>
                <a:ea typeface="Arial" charset="0"/>
                <a:cs typeface="Arial" pitchFamily="34" charset="0"/>
              </a:defRPr>
            </a:lvl2pPr>
            <a:lvl3pPr marL="808038" indent="-273050" algn="l" defTabSz="457200" rtl="0" eaLnBrk="0" fontAlgn="base" hangingPunct="0">
              <a:spcBef>
                <a:spcPct val="20000"/>
              </a:spcBef>
              <a:spcAft>
                <a:spcPct val="0"/>
              </a:spcAft>
              <a:buClr>
                <a:schemeClr val="accent1"/>
              </a:buClr>
              <a:buFont typeface="Calibri" panose="020F0502020204030204" pitchFamily="34" charset="0"/>
              <a:buChar char="−"/>
              <a:defRPr lang="en-GB" altLang="en-US" sz="1600" kern="1200" dirty="0" smtClean="0">
                <a:solidFill>
                  <a:schemeClr val="tx2"/>
                </a:solidFill>
                <a:latin typeface="Calibri" panose="020F0502020204030204" pitchFamily="34" charset="0"/>
                <a:ea typeface="Arial" charset="0"/>
                <a:cs typeface="Arial" pitchFamily="34" charset="0"/>
              </a:defRPr>
            </a:lvl3pPr>
            <a:lvl4pPr marL="1081088" indent="-273050" algn="l" defTabSz="457200" rtl="0" eaLnBrk="0" fontAlgn="base" hangingPunct="0">
              <a:spcBef>
                <a:spcPct val="20000"/>
              </a:spcBef>
              <a:spcAft>
                <a:spcPct val="0"/>
              </a:spcAft>
              <a:buClr>
                <a:schemeClr val="accent1"/>
              </a:buClr>
              <a:buFont typeface="Calibri" panose="020F0502020204030204" pitchFamily="34" charset="0"/>
              <a:buChar char="−"/>
              <a:defRPr lang="en-GB" altLang="en-US" sz="1600" kern="1200" dirty="0" smtClean="0">
                <a:solidFill>
                  <a:schemeClr val="tx2"/>
                </a:solidFill>
                <a:latin typeface="Calibri" panose="020F0502020204030204" pitchFamily="34" charset="0"/>
                <a:ea typeface="Arial" charset="0"/>
                <a:cs typeface="Arial" pitchFamily="34" charset="0"/>
              </a:defRPr>
            </a:lvl4pPr>
            <a:lvl5pPr marL="1341438" indent="-260350" algn="l" defTabSz="457200" rtl="0" eaLnBrk="0" fontAlgn="base" hangingPunct="0">
              <a:spcBef>
                <a:spcPct val="20000"/>
              </a:spcBef>
              <a:spcAft>
                <a:spcPct val="0"/>
              </a:spcAft>
              <a:buClr>
                <a:schemeClr val="accent1"/>
              </a:buClr>
              <a:buFont typeface="Calibri" panose="020F0502020204030204" pitchFamily="34" charset="0"/>
              <a:buChar char="−"/>
              <a:defRPr lang="en-US" altLang="en-US" sz="1600" kern="1200" dirty="0" smtClean="0">
                <a:solidFill>
                  <a:schemeClr val="tx2"/>
                </a:solidFill>
                <a:latin typeface="Calibri" panose="020F0502020204030204" pitchFamily="34" charset="0"/>
                <a:ea typeface="Arial" charset="0"/>
                <a:cs typeface="Arial"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91135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Full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4778" y="65370"/>
            <a:ext cx="8079625" cy="1143000"/>
          </a:xfrm>
        </p:spPr>
        <p:txBody>
          <a:bodyPr/>
          <a:lstStyle>
            <a:lvl1pPr algn="l" rtl="0" eaLnBrk="0" fontAlgn="base" hangingPunct="0">
              <a:spcBef>
                <a:spcPct val="0"/>
              </a:spcBef>
              <a:spcAft>
                <a:spcPct val="0"/>
              </a:spcAft>
              <a:defRPr lang="en-US" sz="2800" kern="1200" dirty="0">
                <a:solidFill>
                  <a:schemeClr val="accent1"/>
                </a:solidFill>
                <a:latin typeface="Calibri" panose="020F0502020204030204" pitchFamily="34" charset="0"/>
                <a:ea typeface="+mj-ea"/>
                <a:cs typeface="Arial"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54775" y="1222833"/>
            <a:ext cx="5836800" cy="4742541"/>
          </a:xfrm>
        </p:spPr>
        <p:txBody>
          <a:bodyPr/>
          <a:lstStyle>
            <a:lvl1pPr marL="273050" indent="-273050" algn="l" rtl="0" eaLnBrk="0" fontAlgn="base" hangingPunct="0">
              <a:spcBef>
                <a:spcPct val="20000"/>
              </a:spcBef>
              <a:spcAft>
                <a:spcPct val="0"/>
              </a:spcAft>
              <a:buClr>
                <a:schemeClr val="accent1"/>
              </a:buClr>
              <a:buFont typeface="Arial" pitchFamily="34" charset="0"/>
              <a:buChar char="•"/>
              <a:defRPr sz="1600">
                <a:solidFill>
                  <a:schemeClr val="tx2"/>
                </a:solidFill>
                <a:latin typeface="Calibri" panose="020F0502020204030204" pitchFamily="34" charset="0"/>
              </a:defRPr>
            </a:lvl1pPr>
            <a:lvl2pPr marL="534988" indent="-261938" algn="l" defTabSz="457200" rtl="0" eaLnBrk="0" fontAlgn="base" hangingPunct="0">
              <a:spcBef>
                <a:spcPct val="20000"/>
              </a:spcBef>
              <a:spcAft>
                <a:spcPct val="0"/>
              </a:spcAft>
              <a:buClr>
                <a:schemeClr val="accent1"/>
              </a:buClr>
              <a:buFont typeface="Calibri" panose="020F0502020204030204" pitchFamily="34" charset="0"/>
              <a:buChar char="−"/>
              <a:defRPr lang="en-GB" altLang="en-US" sz="1600" kern="1200" dirty="0" smtClean="0">
                <a:solidFill>
                  <a:schemeClr val="tx2"/>
                </a:solidFill>
                <a:latin typeface="Calibri" panose="020F0502020204030204" pitchFamily="34" charset="0"/>
                <a:ea typeface="Arial" charset="0"/>
                <a:cs typeface="Arial" pitchFamily="34" charset="0"/>
              </a:defRPr>
            </a:lvl2pPr>
            <a:lvl3pPr marL="808038" indent="-273050" algn="l" defTabSz="457200" rtl="0" eaLnBrk="0" fontAlgn="base" hangingPunct="0">
              <a:spcBef>
                <a:spcPct val="20000"/>
              </a:spcBef>
              <a:spcAft>
                <a:spcPct val="0"/>
              </a:spcAft>
              <a:buClr>
                <a:schemeClr val="accent1"/>
              </a:buClr>
              <a:buFont typeface="Calibri" panose="020F0502020204030204" pitchFamily="34" charset="0"/>
              <a:buChar char="−"/>
              <a:defRPr lang="en-GB" altLang="en-US" sz="1600" kern="1200" dirty="0" smtClean="0">
                <a:solidFill>
                  <a:schemeClr val="tx2"/>
                </a:solidFill>
                <a:latin typeface="Calibri" panose="020F0502020204030204" pitchFamily="34" charset="0"/>
                <a:ea typeface="Arial" charset="0"/>
                <a:cs typeface="Arial" pitchFamily="34" charset="0"/>
              </a:defRPr>
            </a:lvl3pPr>
            <a:lvl4pPr marL="1081088" indent="-273050" algn="l" defTabSz="457200" rtl="0" eaLnBrk="0" fontAlgn="base" hangingPunct="0">
              <a:spcBef>
                <a:spcPct val="20000"/>
              </a:spcBef>
              <a:spcAft>
                <a:spcPct val="0"/>
              </a:spcAft>
              <a:buClr>
                <a:schemeClr val="accent1"/>
              </a:buClr>
              <a:buFont typeface="Calibri" panose="020F0502020204030204" pitchFamily="34" charset="0"/>
              <a:buChar char="−"/>
              <a:defRPr lang="en-GB" altLang="en-US" sz="1600" kern="1200" dirty="0" smtClean="0">
                <a:solidFill>
                  <a:schemeClr val="tx2"/>
                </a:solidFill>
                <a:latin typeface="Calibri" panose="020F0502020204030204" pitchFamily="34" charset="0"/>
                <a:ea typeface="Arial" charset="0"/>
                <a:cs typeface="Arial" pitchFamily="34" charset="0"/>
              </a:defRPr>
            </a:lvl4pPr>
            <a:lvl5pPr marL="1341438" indent="-260350" algn="l" defTabSz="457200" rtl="0" eaLnBrk="0" fontAlgn="base" hangingPunct="0">
              <a:spcBef>
                <a:spcPct val="20000"/>
              </a:spcBef>
              <a:spcAft>
                <a:spcPct val="0"/>
              </a:spcAft>
              <a:buClr>
                <a:schemeClr val="accent1"/>
              </a:buClr>
              <a:buFont typeface="Calibri" panose="020F0502020204030204" pitchFamily="34" charset="0"/>
              <a:buChar char="−"/>
              <a:defRPr lang="en-US" altLang="en-US" sz="1600" kern="1200" dirty="0" smtClean="0">
                <a:solidFill>
                  <a:schemeClr val="tx2"/>
                </a:solidFill>
                <a:latin typeface="Calibri" panose="020F0502020204030204" pitchFamily="34" charset="0"/>
                <a:ea typeface="Arial" charset="0"/>
                <a:cs typeface="Arial"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22946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7964" y="1669155"/>
            <a:ext cx="10576075" cy="3381810"/>
          </a:xfrm>
        </p:spPr>
        <p:txBody>
          <a:bodyPr/>
          <a:lstStyle>
            <a:lvl1pPr algn="ctr" rtl="0" eaLnBrk="0" fontAlgn="base" hangingPunct="0">
              <a:spcBef>
                <a:spcPct val="0"/>
              </a:spcBef>
              <a:spcAft>
                <a:spcPct val="0"/>
              </a:spcAft>
              <a:defRPr lang="en-US" sz="3600" kern="1200" baseline="0" dirty="0">
                <a:solidFill>
                  <a:schemeClr val="bg1"/>
                </a:solidFill>
                <a:latin typeface="Calibri" panose="020F0502020204030204" pitchFamily="34" charset="0"/>
                <a:ea typeface="+mj-ea"/>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374922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a:xfrm>
            <a:off x="609600" y="19051"/>
            <a:ext cx="3860800" cy="328613"/>
          </a:xfrm>
          <a:prstGeom prst="rect">
            <a:avLst/>
          </a:prstGeom>
        </p:spPr>
        <p:txBody>
          <a:bodyPr/>
          <a:lstStyle>
            <a:lvl1pPr eaLnBrk="1" fontAlgn="auto" hangingPunct="1">
              <a:spcBef>
                <a:spcPts val="0"/>
              </a:spcBef>
              <a:spcAft>
                <a:spcPts val="0"/>
              </a:spcAft>
              <a:defRPr>
                <a:latin typeface="+mn-lt"/>
                <a:cs typeface="+mn-cs"/>
              </a:defRPr>
            </a:lvl1pPr>
          </a:lstStyle>
          <a:p>
            <a:pPr defTabSz="457200">
              <a:defRPr/>
            </a:pPr>
            <a:fld id="{13DEBF90-BC02-489E-A753-10963352ADA8}" type="datetime2">
              <a:rPr lang="en-US" smtClean="0">
                <a:solidFill>
                  <a:srgbClr val="58585A"/>
                </a:solidFill>
                <a:ea typeface="ＭＳ Ｐゴシック" panose="020B0600070205080204" pitchFamily="34" charset="-128"/>
              </a:rPr>
              <a:pPr defTabSz="457200">
                <a:defRPr/>
              </a:pPr>
              <a:t>Thursday, October 5, 2023</a:t>
            </a:fld>
            <a:endParaRPr lang="en-US" dirty="0">
              <a:solidFill>
                <a:srgbClr val="58585A"/>
              </a:solidFill>
              <a:ea typeface="ＭＳ Ｐゴシック" panose="020B0600070205080204" pitchFamily="34" charset="-128"/>
            </a:endParaRPr>
          </a:p>
        </p:txBody>
      </p:sp>
      <p:sp>
        <p:nvSpPr>
          <p:cNvPr id="4" name="Footer Placeholder 2"/>
          <p:cNvSpPr>
            <a:spLocks noGrp="1"/>
          </p:cNvSpPr>
          <p:nvPr>
            <p:ph type="ftr" sz="quarter" idx="11"/>
          </p:nvPr>
        </p:nvSpPr>
        <p:spPr>
          <a:xfrm>
            <a:off x="4572000" y="19051"/>
            <a:ext cx="5486400" cy="328613"/>
          </a:xfrm>
          <a:prstGeom prst="rect">
            <a:avLst/>
          </a:prstGeom>
        </p:spPr>
        <p:txBody>
          <a:bodyPr/>
          <a:lstStyle>
            <a:lvl1pPr algn="r" eaLnBrk="1" fontAlgn="auto" hangingPunct="1">
              <a:spcBef>
                <a:spcPts val="0"/>
              </a:spcBef>
              <a:spcAft>
                <a:spcPts val="0"/>
              </a:spcAft>
              <a:defRPr>
                <a:latin typeface="+mn-lt"/>
                <a:cs typeface="+mn-cs"/>
              </a:defRPr>
            </a:lvl1pPr>
          </a:lstStyle>
          <a:p>
            <a:pPr defTabSz="457200">
              <a:defRPr/>
            </a:pPr>
            <a:endParaRPr lang="en-US" dirty="0">
              <a:solidFill>
                <a:srgbClr val="58585A"/>
              </a:solidFill>
              <a:ea typeface="ＭＳ Ｐゴシック" panose="020B0600070205080204" pitchFamily="34" charset="-128"/>
            </a:endParaRPr>
          </a:p>
        </p:txBody>
      </p:sp>
      <p:sp>
        <p:nvSpPr>
          <p:cNvPr id="5" name="Slide Number Placeholder 3"/>
          <p:cNvSpPr>
            <a:spLocks noGrp="1"/>
          </p:cNvSpPr>
          <p:nvPr>
            <p:ph type="sldNum" sz="quarter" idx="12"/>
          </p:nvPr>
        </p:nvSpPr>
        <p:spPr>
          <a:xfrm>
            <a:off x="10160000" y="19051"/>
            <a:ext cx="1422400" cy="328613"/>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pPr defTabSz="457200" fontAlgn="base">
              <a:spcBef>
                <a:spcPct val="0"/>
              </a:spcBef>
              <a:spcAft>
                <a:spcPct val="0"/>
              </a:spcAft>
            </a:pPr>
            <a:fld id="{957E204A-A835-4782-B2A5-8CBE938D4EF3}" type="slidenum">
              <a:rPr lang="en-US" altLang="en-US" smtClean="0">
                <a:solidFill>
                  <a:srgbClr val="58585A"/>
                </a:solidFill>
                <a:ea typeface="ＭＳ Ｐゴシック" panose="020B0600070205080204" pitchFamily="34" charset="-128"/>
              </a:rPr>
              <a:pPr defTabSz="457200" fontAlgn="base">
                <a:spcBef>
                  <a:spcPct val="0"/>
                </a:spcBef>
                <a:spcAft>
                  <a:spcPct val="0"/>
                </a:spcAft>
              </a:pPr>
              <a:t>‹#›</a:t>
            </a:fld>
            <a:endParaRPr lang="en-US" altLang="en-US" dirty="0">
              <a:solidFill>
                <a:srgbClr val="58585A"/>
              </a:solidFill>
              <a:ea typeface="ＭＳ Ｐゴシック" panose="020B0600070205080204" pitchFamily="34" charset="-128"/>
            </a:endParaRPr>
          </a:p>
        </p:txBody>
      </p:sp>
    </p:spTree>
    <p:extLst>
      <p:ext uri="{BB962C8B-B14F-4D97-AF65-F5344CB8AC3E}">
        <p14:creationId xmlns:p14="http://schemas.microsoft.com/office/powerpoint/2010/main" val="1548828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ontent no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330203" y="111128"/>
            <a:ext cx="11147099" cy="1325563"/>
          </a:xfrm>
          <a:prstGeom prst="rect">
            <a:avLst/>
          </a:prstGeom>
        </p:spPr>
        <p:txBody>
          <a:bodyPr lIns="68580" tIns="34290" rIns="68580" bIns="34290" rtlCol="0">
            <a:normAutofit/>
          </a:bodyPr>
          <a:lstStyle/>
          <a:p>
            <a:r>
              <a:rPr lang="en-US"/>
              <a:t>Click to edit Master title style</a:t>
            </a:r>
            <a:endParaRPr lang="en-GB" dirty="0"/>
          </a:p>
        </p:txBody>
      </p:sp>
      <p:sp>
        <p:nvSpPr>
          <p:cNvPr id="13" name="Text Placeholder 12"/>
          <p:cNvSpPr>
            <a:spLocks noGrp="1"/>
          </p:cNvSpPr>
          <p:nvPr>
            <p:ph type="body" sz="quarter" idx="11"/>
          </p:nvPr>
        </p:nvSpPr>
        <p:spPr>
          <a:xfrm>
            <a:off x="330200" y="1571628"/>
            <a:ext cx="11147096" cy="3757119"/>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8818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 Blu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BE0680-EE68-4E1C-BE52-1A5B20972279}"/>
              </a:ext>
            </a:extLst>
          </p:cNvPr>
          <p:cNvSpPr/>
          <p:nvPr userDrawn="1"/>
        </p:nvSpPr>
        <p:spPr>
          <a:xfrm>
            <a:off x="1" y="839072"/>
            <a:ext cx="12227249" cy="5314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Placeholder 1">
            <a:extLst>
              <a:ext uri="{FF2B5EF4-FFF2-40B4-BE49-F238E27FC236}">
                <a16:creationId xmlns:a16="http://schemas.microsoft.com/office/drawing/2014/main" id="{2BFD34AF-87C8-49EA-9A49-4A2CB861DA2F}"/>
              </a:ext>
            </a:extLst>
          </p:cNvPr>
          <p:cNvSpPr>
            <a:spLocks noGrp="1"/>
          </p:cNvSpPr>
          <p:nvPr>
            <p:ph type="title"/>
          </p:nvPr>
        </p:nvSpPr>
        <p:spPr>
          <a:xfrm>
            <a:off x="719123" y="1109914"/>
            <a:ext cx="11040000" cy="580608"/>
          </a:xfrm>
          <a:prstGeom prst="rect">
            <a:avLst/>
          </a:prstGeom>
        </p:spPr>
        <p:txBody>
          <a:bodyPr vert="horz" lIns="0" tIns="0" rIns="0" bIns="0" rtlCol="0" anchor="t">
            <a:spAutoFit/>
          </a:bodyPr>
          <a:lstStyle>
            <a:lvl1pPr>
              <a:defRPr sz="4400" b="1"/>
            </a:lvl1pPr>
          </a:lstStyle>
          <a:p>
            <a:r>
              <a:rPr lang="en-US"/>
              <a:t>Click to edit Master title style</a:t>
            </a:r>
            <a:endParaRPr lang="en-GB"/>
          </a:p>
        </p:txBody>
      </p:sp>
      <p:sp>
        <p:nvSpPr>
          <p:cNvPr id="13" name="Rectangle 12">
            <a:extLst>
              <a:ext uri="{FF2B5EF4-FFF2-40B4-BE49-F238E27FC236}">
                <a16:creationId xmlns:a16="http://schemas.microsoft.com/office/drawing/2014/main" id="{0BE24055-58CB-43DC-A3C5-B2A519E0570B}"/>
              </a:ext>
            </a:extLst>
          </p:cNvPr>
          <p:cNvSpPr/>
          <p:nvPr userDrawn="1"/>
        </p:nvSpPr>
        <p:spPr>
          <a:xfrm>
            <a:off x="4946870" y="6153804"/>
            <a:ext cx="2298263" cy="600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C757CCE0-D094-4908-B6A9-1FF74B939A87}"/>
              </a:ext>
            </a:extLst>
          </p:cNvPr>
          <p:cNvSpPr/>
          <p:nvPr userDrawn="1"/>
        </p:nvSpPr>
        <p:spPr>
          <a:xfrm>
            <a:off x="196646" y="6153804"/>
            <a:ext cx="2298263" cy="600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9F4B84C-BDDE-4B65-BDB7-7F90B7AF4290}"/>
              </a:ext>
            </a:extLst>
          </p:cNvPr>
          <p:cNvSpPr/>
          <p:nvPr userDrawn="1"/>
        </p:nvSpPr>
        <p:spPr>
          <a:xfrm>
            <a:off x="2571758" y="6153804"/>
            <a:ext cx="2298263" cy="600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8836E0C9-B57E-4E19-8082-104252974C58}"/>
              </a:ext>
            </a:extLst>
          </p:cNvPr>
          <p:cNvSpPr/>
          <p:nvPr userDrawn="1"/>
        </p:nvSpPr>
        <p:spPr>
          <a:xfrm>
            <a:off x="7321982" y="6153804"/>
            <a:ext cx="2298263" cy="600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05897F4A-875B-432F-8E77-C1F25F96C187}"/>
              </a:ext>
            </a:extLst>
          </p:cNvPr>
          <p:cNvSpPr/>
          <p:nvPr userDrawn="1"/>
        </p:nvSpPr>
        <p:spPr>
          <a:xfrm>
            <a:off x="9697093" y="6153804"/>
            <a:ext cx="2298263" cy="600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F94C09C0-54B4-4346-AED6-E5074961A4CD}"/>
              </a:ext>
            </a:extLst>
          </p:cNvPr>
          <p:cNvSpPr>
            <a:spLocks noGrp="1"/>
          </p:cNvSpPr>
          <p:nvPr>
            <p:ph type="body" sz="quarter" idx="10"/>
          </p:nvPr>
        </p:nvSpPr>
        <p:spPr>
          <a:xfrm>
            <a:off x="719667" y="1690523"/>
            <a:ext cx="11038417" cy="332399"/>
          </a:xfrm>
        </p:spPr>
        <p:txBody>
          <a:bodyPr/>
          <a:lstStyle>
            <a:lvl1pPr marL="0" indent="0">
              <a:buNone/>
              <a:defRPr sz="2400" b="0">
                <a:solidFill>
                  <a:schemeClr val="accent4"/>
                </a:solidFill>
                <a:latin typeface="+mj-lt"/>
              </a:defRPr>
            </a:lvl1pPr>
            <a:lvl2pPr marL="431989" indent="0">
              <a:buNone/>
              <a:defRPr sz="2400" b="1">
                <a:solidFill>
                  <a:schemeClr val="accent4"/>
                </a:solidFill>
              </a:defRPr>
            </a:lvl2pPr>
            <a:lvl3pPr marL="767980" indent="0">
              <a:buNone/>
              <a:defRPr sz="2400" b="1">
                <a:solidFill>
                  <a:schemeClr val="accent4"/>
                </a:solidFill>
              </a:defRPr>
            </a:lvl3pPr>
            <a:lvl4pPr marL="1103972" indent="0">
              <a:buNone/>
              <a:defRPr sz="2400" b="1">
                <a:solidFill>
                  <a:schemeClr val="accent4"/>
                </a:solidFill>
              </a:defRPr>
            </a:lvl4pPr>
            <a:lvl5pPr marL="1439964" indent="0">
              <a:buNone/>
              <a:defRPr sz="2400" b="1">
                <a:solidFill>
                  <a:schemeClr val="accent4"/>
                </a:solidFill>
              </a:defRPr>
            </a:lvl5pPr>
          </a:lstStyle>
          <a:p>
            <a:pPr lvl="0"/>
            <a:r>
              <a:rPr lang="en-US"/>
              <a:t>Click to edit Master text styles</a:t>
            </a:r>
          </a:p>
        </p:txBody>
      </p:sp>
      <p:grpSp>
        <p:nvGrpSpPr>
          <p:cNvPr id="8" name="Group 7">
            <a:extLst>
              <a:ext uri="{FF2B5EF4-FFF2-40B4-BE49-F238E27FC236}">
                <a16:creationId xmlns:a16="http://schemas.microsoft.com/office/drawing/2014/main" id="{64244C1A-833C-44BA-B9E4-ACFA9ECFFE55}"/>
              </a:ext>
            </a:extLst>
          </p:cNvPr>
          <p:cNvGrpSpPr/>
          <p:nvPr userDrawn="1"/>
        </p:nvGrpSpPr>
        <p:grpSpPr>
          <a:xfrm>
            <a:off x="432878" y="174358"/>
            <a:ext cx="11326245" cy="615553"/>
            <a:chOff x="324658" y="174357"/>
            <a:chExt cx="8494684" cy="615553"/>
          </a:xfrm>
        </p:grpSpPr>
        <p:sp>
          <p:nvSpPr>
            <p:cNvPr id="11" name="TextBox 10">
              <a:extLst>
                <a:ext uri="{FF2B5EF4-FFF2-40B4-BE49-F238E27FC236}">
                  <a16:creationId xmlns:a16="http://schemas.microsoft.com/office/drawing/2014/main" id="{B93158DB-EAA2-444F-B7A6-A177E9CD2DAD}"/>
                </a:ext>
              </a:extLst>
            </p:cNvPr>
            <p:cNvSpPr txBox="1"/>
            <p:nvPr userDrawn="1"/>
          </p:nvSpPr>
          <p:spPr>
            <a:xfrm>
              <a:off x="6329234" y="174357"/>
              <a:ext cx="2490108" cy="615553"/>
            </a:xfrm>
            <a:prstGeom prst="rect">
              <a:avLst/>
            </a:prstGeom>
            <a:noFill/>
            <a:effectLst/>
          </p:spPr>
          <p:txBody>
            <a:bodyPr wrap="square" rtlCol="0">
              <a:spAutoFit/>
            </a:bodyPr>
            <a:lstStyle/>
            <a:p>
              <a:pPr algn="r"/>
              <a:r>
                <a:rPr lang="en-US" sz="1800" b="1">
                  <a:solidFill>
                    <a:schemeClr val="accent1"/>
                  </a:solidFill>
                  <a:latin typeface="+mj-lt"/>
                </a:rPr>
                <a:t>CONNECT WITH US</a:t>
              </a:r>
              <a:br>
                <a:rPr lang="en-US" sz="1800" b="1">
                  <a:solidFill>
                    <a:schemeClr val="accent1"/>
                  </a:solidFill>
                  <a:latin typeface="+mj-lt"/>
                </a:rPr>
              </a:br>
              <a:r>
                <a:rPr lang="en-US" sz="1600">
                  <a:solidFill>
                    <a:schemeClr val="bg2"/>
                  </a:solidFill>
                  <a:latin typeface="+mj-lt"/>
                </a:rPr>
                <a:t>polygongroup.us</a:t>
              </a:r>
            </a:p>
          </p:txBody>
        </p:sp>
        <p:pic>
          <p:nvPicPr>
            <p:cNvPr id="5" name="Picture 4" descr="Logo&#10;&#10;Description automatically generated">
              <a:extLst>
                <a:ext uri="{FF2B5EF4-FFF2-40B4-BE49-F238E27FC236}">
                  <a16:creationId xmlns:a16="http://schemas.microsoft.com/office/drawing/2014/main" id="{500565AC-F80C-44CB-AD46-8BA43FA93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658" y="300378"/>
              <a:ext cx="2064581" cy="363511"/>
            </a:xfrm>
            <a:prstGeom prst="rect">
              <a:avLst/>
            </a:prstGeom>
          </p:spPr>
        </p:pic>
      </p:grpSp>
    </p:spTree>
    <p:extLst>
      <p:ext uri="{BB962C8B-B14F-4D97-AF65-F5344CB8AC3E}">
        <p14:creationId xmlns:p14="http://schemas.microsoft.com/office/powerpoint/2010/main" val="3271997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16179-DA0F-3618-858C-0903D0513A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5FE09C-B7F1-4BBA-ABE9-674A523EBE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2B5852-870C-D14E-9990-13FAC9C21C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40FAC2-22B3-2501-81F3-38450AD416CF}"/>
              </a:ext>
            </a:extLst>
          </p:cNvPr>
          <p:cNvSpPr>
            <a:spLocks noGrp="1"/>
          </p:cNvSpPr>
          <p:nvPr>
            <p:ph type="dt" sz="half" idx="10"/>
          </p:nvPr>
        </p:nvSpPr>
        <p:spPr/>
        <p:txBody>
          <a:bodyPr/>
          <a:lstStyle/>
          <a:p>
            <a:fld id="{ADB30405-F583-4E7F-93BE-1A77A2C4A9B2}" type="datetimeFigureOut">
              <a:rPr lang="en-US" smtClean="0"/>
              <a:t>10/5/2023</a:t>
            </a:fld>
            <a:endParaRPr lang="en-US"/>
          </a:p>
        </p:txBody>
      </p:sp>
      <p:sp>
        <p:nvSpPr>
          <p:cNvPr id="6" name="Footer Placeholder 5">
            <a:extLst>
              <a:ext uri="{FF2B5EF4-FFF2-40B4-BE49-F238E27FC236}">
                <a16:creationId xmlns:a16="http://schemas.microsoft.com/office/drawing/2014/main" id="{55A59F9C-8F58-BFE7-F45C-7DACDFC43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7215C9-37E9-603B-F107-492F6622E0F0}"/>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103380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26EC-4E07-054D-B2BD-E3D4EA08E8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93694F-B175-B618-A229-E977F6547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59A749-B895-10BC-46E5-6C8E5D1FCD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31614F-7C7C-0CF4-8EEA-84D4E4089B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DAD752-044C-BD41-D3A8-93FF3AFDB9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C78EF9-B8F6-893F-6904-0707306D75B3}"/>
              </a:ext>
            </a:extLst>
          </p:cNvPr>
          <p:cNvSpPr>
            <a:spLocks noGrp="1"/>
          </p:cNvSpPr>
          <p:nvPr>
            <p:ph type="dt" sz="half" idx="10"/>
          </p:nvPr>
        </p:nvSpPr>
        <p:spPr/>
        <p:txBody>
          <a:bodyPr/>
          <a:lstStyle/>
          <a:p>
            <a:fld id="{ADB30405-F583-4E7F-93BE-1A77A2C4A9B2}" type="datetimeFigureOut">
              <a:rPr lang="en-US" smtClean="0"/>
              <a:t>10/5/2023</a:t>
            </a:fld>
            <a:endParaRPr lang="en-US"/>
          </a:p>
        </p:txBody>
      </p:sp>
      <p:sp>
        <p:nvSpPr>
          <p:cNvPr id="8" name="Footer Placeholder 7">
            <a:extLst>
              <a:ext uri="{FF2B5EF4-FFF2-40B4-BE49-F238E27FC236}">
                <a16:creationId xmlns:a16="http://schemas.microsoft.com/office/drawing/2014/main" id="{FF0E97BA-4CE7-8D26-C33F-EE1FD8F9AC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EE6631-A297-085B-0570-24592355C71C}"/>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82833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EB464-FA39-3028-A74A-530E80510E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E775EB-F2E4-D293-80A9-716D1337B53B}"/>
              </a:ext>
            </a:extLst>
          </p:cNvPr>
          <p:cNvSpPr>
            <a:spLocks noGrp="1"/>
          </p:cNvSpPr>
          <p:nvPr>
            <p:ph type="dt" sz="half" idx="10"/>
          </p:nvPr>
        </p:nvSpPr>
        <p:spPr/>
        <p:txBody>
          <a:bodyPr/>
          <a:lstStyle/>
          <a:p>
            <a:fld id="{ADB30405-F583-4E7F-93BE-1A77A2C4A9B2}" type="datetimeFigureOut">
              <a:rPr lang="en-US" smtClean="0"/>
              <a:t>10/5/2023</a:t>
            </a:fld>
            <a:endParaRPr lang="en-US"/>
          </a:p>
        </p:txBody>
      </p:sp>
      <p:sp>
        <p:nvSpPr>
          <p:cNvPr id="4" name="Footer Placeholder 3">
            <a:extLst>
              <a:ext uri="{FF2B5EF4-FFF2-40B4-BE49-F238E27FC236}">
                <a16:creationId xmlns:a16="http://schemas.microsoft.com/office/drawing/2014/main" id="{4BC42379-37C2-3E51-7258-79F175629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2B91E2-5DB4-2CC3-2101-D4DEB79D63E2}"/>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59138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AE213-D2FA-87CB-BAF2-9E9CDFCCDD19}"/>
              </a:ext>
            </a:extLst>
          </p:cNvPr>
          <p:cNvSpPr>
            <a:spLocks noGrp="1"/>
          </p:cNvSpPr>
          <p:nvPr>
            <p:ph type="dt" sz="half" idx="10"/>
          </p:nvPr>
        </p:nvSpPr>
        <p:spPr/>
        <p:txBody>
          <a:bodyPr/>
          <a:lstStyle/>
          <a:p>
            <a:fld id="{ADB30405-F583-4E7F-93BE-1A77A2C4A9B2}" type="datetimeFigureOut">
              <a:rPr lang="en-US" smtClean="0"/>
              <a:t>10/5/2023</a:t>
            </a:fld>
            <a:endParaRPr lang="en-US"/>
          </a:p>
        </p:txBody>
      </p:sp>
      <p:sp>
        <p:nvSpPr>
          <p:cNvPr id="3" name="Footer Placeholder 2">
            <a:extLst>
              <a:ext uri="{FF2B5EF4-FFF2-40B4-BE49-F238E27FC236}">
                <a16:creationId xmlns:a16="http://schemas.microsoft.com/office/drawing/2014/main" id="{AB64C037-F9FC-94D2-888C-73B148896B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704ADD-C11E-137F-E1A6-217146D0F4FE}"/>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371122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C19C3-E969-08B6-60FF-83AC05AB6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BF5203-45B6-EB70-177E-9CF82035D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83FB68-9783-8877-0CB8-09173FDCD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E49B41-06B8-3E04-022E-7B69F0E57107}"/>
              </a:ext>
            </a:extLst>
          </p:cNvPr>
          <p:cNvSpPr>
            <a:spLocks noGrp="1"/>
          </p:cNvSpPr>
          <p:nvPr>
            <p:ph type="dt" sz="half" idx="10"/>
          </p:nvPr>
        </p:nvSpPr>
        <p:spPr/>
        <p:txBody>
          <a:bodyPr/>
          <a:lstStyle/>
          <a:p>
            <a:fld id="{ADB30405-F583-4E7F-93BE-1A77A2C4A9B2}" type="datetimeFigureOut">
              <a:rPr lang="en-US" smtClean="0"/>
              <a:t>10/5/2023</a:t>
            </a:fld>
            <a:endParaRPr lang="en-US"/>
          </a:p>
        </p:txBody>
      </p:sp>
      <p:sp>
        <p:nvSpPr>
          <p:cNvPr id="6" name="Footer Placeholder 5">
            <a:extLst>
              <a:ext uri="{FF2B5EF4-FFF2-40B4-BE49-F238E27FC236}">
                <a16:creationId xmlns:a16="http://schemas.microsoft.com/office/drawing/2014/main" id="{3AE719DB-D0D5-7B13-2C94-5E762A1AD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A338A-6236-EB5E-53F3-F779562C7112}"/>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118268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06E2-E1CA-55EC-513D-1BE5F01D4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F32067-54D5-BEF3-D775-F027D3947E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1F616A-10D8-9738-0A91-AD62894A0A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EFEFD7-DAAB-11DE-62A1-981DF4D25989}"/>
              </a:ext>
            </a:extLst>
          </p:cNvPr>
          <p:cNvSpPr>
            <a:spLocks noGrp="1"/>
          </p:cNvSpPr>
          <p:nvPr>
            <p:ph type="dt" sz="half" idx="10"/>
          </p:nvPr>
        </p:nvSpPr>
        <p:spPr/>
        <p:txBody>
          <a:bodyPr/>
          <a:lstStyle/>
          <a:p>
            <a:fld id="{ADB30405-F583-4E7F-93BE-1A77A2C4A9B2}" type="datetimeFigureOut">
              <a:rPr lang="en-US" smtClean="0"/>
              <a:t>10/5/2023</a:t>
            </a:fld>
            <a:endParaRPr lang="en-US"/>
          </a:p>
        </p:txBody>
      </p:sp>
      <p:sp>
        <p:nvSpPr>
          <p:cNvPr id="6" name="Footer Placeholder 5">
            <a:extLst>
              <a:ext uri="{FF2B5EF4-FFF2-40B4-BE49-F238E27FC236}">
                <a16:creationId xmlns:a16="http://schemas.microsoft.com/office/drawing/2014/main" id="{5E6C3FAA-D79F-7F8F-5F63-D33F32841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C0EEC-596C-2966-733C-A1BC55888707}"/>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1145500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BA8D0B-30E1-F67A-7053-08CB45D03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A6A72C-998F-5F48-015E-E58577A6B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BC043-09BC-959C-EBA6-0E997AEF97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30405-F583-4E7F-93BE-1A77A2C4A9B2}" type="datetimeFigureOut">
              <a:rPr lang="en-US" smtClean="0"/>
              <a:t>10/5/2023</a:t>
            </a:fld>
            <a:endParaRPr lang="en-US"/>
          </a:p>
        </p:txBody>
      </p:sp>
      <p:sp>
        <p:nvSpPr>
          <p:cNvPr id="5" name="Footer Placeholder 4">
            <a:extLst>
              <a:ext uri="{FF2B5EF4-FFF2-40B4-BE49-F238E27FC236}">
                <a16:creationId xmlns:a16="http://schemas.microsoft.com/office/drawing/2014/main" id="{FA54945D-397C-1A35-EEAB-528FC2ECC3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11A404-B7B1-32F2-0E77-E2D1BCB4BB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6100C-532C-4E6E-BFC0-953DD66F9BC8}" type="slidenum">
              <a:rPr lang="en-US" smtClean="0"/>
              <a:t>‹#›</a:t>
            </a:fld>
            <a:endParaRPr lang="en-US"/>
          </a:p>
        </p:txBody>
      </p:sp>
    </p:spTree>
    <p:extLst>
      <p:ext uri="{BB962C8B-B14F-4D97-AF65-F5344CB8AC3E}">
        <p14:creationId xmlns:p14="http://schemas.microsoft.com/office/powerpoint/2010/main" val="3341825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10/5/2023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133006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5085" y="65088"/>
            <a:ext cx="111950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455085" y="1223963"/>
            <a:ext cx="11195049"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39917568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txStyles>
    <p:titleStyle>
      <a:lvl1pPr algn="l" defTabSz="457200" rtl="0" eaLnBrk="0" fontAlgn="base" hangingPunct="0">
        <a:spcBef>
          <a:spcPct val="0"/>
        </a:spcBef>
        <a:spcAft>
          <a:spcPct val="0"/>
        </a:spcAft>
        <a:defRPr lang="en-US" sz="2800" kern="1200" dirty="0">
          <a:solidFill>
            <a:schemeClr val="accent1"/>
          </a:solidFill>
          <a:latin typeface="Calibri" panose="020F0502020204030204" pitchFamily="34" charset="0"/>
          <a:ea typeface="ＭＳ Ｐゴシック" panose="020B0600070205080204" pitchFamily="34" charset="-128"/>
          <a:cs typeface="Arial" pitchFamily="34" charset="0"/>
        </a:defRPr>
      </a:lvl1pPr>
      <a:lvl2pPr algn="l" defTabSz="457200" rtl="0" eaLnBrk="0" fontAlgn="base" hangingPunct="0">
        <a:spcBef>
          <a:spcPct val="0"/>
        </a:spcBef>
        <a:spcAft>
          <a:spcPct val="0"/>
        </a:spcAft>
        <a:defRPr sz="2800">
          <a:solidFill>
            <a:schemeClr val="accent1"/>
          </a:solidFill>
          <a:latin typeface="Calibri" pitchFamily="34" charset="0"/>
          <a:ea typeface="ＭＳ Ｐゴシック" panose="020B0600070205080204" pitchFamily="34" charset="-128"/>
          <a:cs typeface="Arial" pitchFamily="34" charset="0"/>
        </a:defRPr>
      </a:lvl2pPr>
      <a:lvl3pPr algn="l" defTabSz="457200" rtl="0" eaLnBrk="0" fontAlgn="base" hangingPunct="0">
        <a:spcBef>
          <a:spcPct val="0"/>
        </a:spcBef>
        <a:spcAft>
          <a:spcPct val="0"/>
        </a:spcAft>
        <a:defRPr sz="2800">
          <a:solidFill>
            <a:schemeClr val="accent1"/>
          </a:solidFill>
          <a:latin typeface="Calibri" pitchFamily="34" charset="0"/>
          <a:ea typeface="ＭＳ Ｐゴシック" panose="020B0600070205080204" pitchFamily="34" charset="-128"/>
          <a:cs typeface="Arial" pitchFamily="34" charset="0"/>
        </a:defRPr>
      </a:lvl3pPr>
      <a:lvl4pPr algn="l" defTabSz="457200" rtl="0" eaLnBrk="0" fontAlgn="base" hangingPunct="0">
        <a:spcBef>
          <a:spcPct val="0"/>
        </a:spcBef>
        <a:spcAft>
          <a:spcPct val="0"/>
        </a:spcAft>
        <a:defRPr sz="2800">
          <a:solidFill>
            <a:schemeClr val="accent1"/>
          </a:solidFill>
          <a:latin typeface="Calibri" pitchFamily="34" charset="0"/>
          <a:ea typeface="ＭＳ Ｐゴシック" panose="020B0600070205080204" pitchFamily="34" charset="-128"/>
          <a:cs typeface="Arial" pitchFamily="34" charset="0"/>
        </a:defRPr>
      </a:lvl4pPr>
      <a:lvl5pPr algn="l" defTabSz="457200" rtl="0" eaLnBrk="0" fontAlgn="base" hangingPunct="0">
        <a:spcBef>
          <a:spcPct val="0"/>
        </a:spcBef>
        <a:spcAft>
          <a:spcPct val="0"/>
        </a:spcAft>
        <a:defRPr sz="2800">
          <a:solidFill>
            <a:schemeClr val="accent1"/>
          </a:solidFill>
          <a:latin typeface="Calibri" pitchFamily="34" charset="0"/>
          <a:ea typeface="ＭＳ Ｐゴシック" panose="020B0600070205080204" pitchFamily="34" charset="-128"/>
          <a:cs typeface="Arial" pitchFamily="34"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1" charset="-128"/>
        </a:defRPr>
      </a:lvl9pPr>
    </p:titleStyle>
    <p:bodyStyle>
      <a:lvl1pPr marL="285750" indent="-285750" algn="l" defTabSz="457200" rtl="0" eaLnBrk="0" fontAlgn="base" hangingPunct="0">
        <a:spcBef>
          <a:spcPct val="20000"/>
        </a:spcBef>
        <a:spcAft>
          <a:spcPct val="0"/>
        </a:spcAft>
        <a:buClr>
          <a:schemeClr val="accent1"/>
        </a:buClr>
        <a:buFont typeface="Arial" panose="020B0604020202020204" pitchFamily="34" charset="0"/>
        <a:buChar char="•"/>
        <a:defRPr lang="en-GB" kern="1200" dirty="0">
          <a:solidFill>
            <a:schemeClr val="tx2"/>
          </a:solidFill>
          <a:latin typeface="Calibri" panose="020F0502020204030204" pitchFamily="34" charset="0"/>
          <a:ea typeface="ＭＳ Ｐゴシック" panose="020B0600070205080204" pitchFamily="34" charset="-128"/>
          <a:cs typeface="Arial" pitchFamily="34" charset="0"/>
        </a:defRPr>
      </a:lvl1pPr>
      <a:lvl2pPr marL="742950" indent="-285750" algn="l" defTabSz="457200" rtl="0" eaLnBrk="0" fontAlgn="base" hangingPunct="0">
        <a:spcBef>
          <a:spcPct val="20000"/>
        </a:spcBef>
        <a:spcAft>
          <a:spcPct val="0"/>
        </a:spcAft>
        <a:buClr>
          <a:schemeClr val="accent1"/>
        </a:buClr>
        <a:buFont typeface="Arial" panose="020B0604020202020204" pitchFamily="34" charset="0"/>
        <a:buChar char="•"/>
        <a:defRPr lang="en-GB" altLang="en-US" kern="1200" dirty="0">
          <a:solidFill>
            <a:schemeClr val="tx2"/>
          </a:solidFill>
          <a:latin typeface="Calibri" panose="020F0502020204030204" pitchFamily="34" charset="0"/>
          <a:ea typeface="Arial" charset="0"/>
          <a:cs typeface="Arial" pitchFamily="34" charset="0"/>
        </a:defRPr>
      </a:lvl2pPr>
      <a:lvl3pPr marL="1143000" indent="-228600" algn="l" defTabSz="457200" rtl="0" eaLnBrk="0" fontAlgn="base" hangingPunct="0">
        <a:spcBef>
          <a:spcPct val="20000"/>
        </a:spcBef>
        <a:spcAft>
          <a:spcPct val="0"/>
        </a:spcAft>
        <a:buClr>
          <a:schemeClr val="accent1"/>
        </a:buClr>
        <a:buFont typeface="Arial" panose="020B0604020202020204" pitchFamily="34" charset="0"/>
        <a:buChar char="•"/>
        <a:defRPr lang="en-GB" altLang="en-US" kern="1200" dirty="0">
          <a:solidFill>
            <a:schemeClr val="tx2"/>
          </a:solidFill>
          <a:latin typeface="Calibri" panose="020F0502020204030204" pitchFamily="34" charset="0"/>
          <a:ea typeface="Arial" charset="0"/>
          <a:cs typeface="Arial" pitchFamily="34" charset="0"/>
        </a:defRPr>
      </a:lvl3pPr>
      <a:lvl4pPr marL="1657350" indent="-285750" algn="l" defTabSz="457200" rtl="0" eaLnBrk="0" fontAlgn="base" hangingPunct="0">
        <a:spcBef>
          <a:spcPct val="20000"/>
        </a:spcBef>
        <a:spcAft>
          <a:spcPct val="0"/>
        </a:spcAft>
        <a:buClr>
          <a:schemeClr val="accent1"/>
        </a:buClr>
        <a:buFont typeface="Arial" panose="020B0604020202020204" pitchFamily="34" charset="0"/>
        <a:buChar char="•"/>
        <a:defRPr lang="en-GB" altLang="en-US" kern="1200" dirty="0">
          <a:solidFill>
            <a:schemeClr val="tx2"/>
          </a:solidFill>
          <a:latin typeface="Calibri" panose="020F0502020204030204" pitchFamily="34" charset="0"/>
          <a:ea typeface="Arial" charset="0"/>
          <a:cs typeface="Arial" pitchFamily="34" charset="0"/>
        </a:defRPr>
      </a:lvl4pPr>
      <a:lvl5pPr marL="2114550" indent="-285750" algn="l" defTabSz="457200" rtl="0" eaLnBrk="0" fontAlgn="base" hangingPunct="0">
        <a:spcBef>
          <a:spcPct val="20000"/>
        </a:spcBef>
        <a:spcAft>
          <a:spcPct val="0"/>
        </a:spcAft>
        <a:buClr>
          <a:schemeClr val="accent1"/>
        </a:buClr>
        <a:buFont typeface="Arial" panose="020B0604020202020204" pitchFamily="34" charset="0"/>
        <a:buChar char="•"/>
        <a:defRPr lang="en-US" altLang="en-US" kern="1200" dirty="0">
          <a:solidFill>
            <a:schemeClr val="tx2"/>
          </a:solidFill>
          <a:latin typeface="Calibri" panose="020F0502020204030204" pitchFamily="34" charset="0"/>
          <a:ea typeface="Arial" charset="0"/>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Logo, company name&#10;&#10;Description automatically generated">
            <a:extLst>
              <a:ext uri="{FF2B5EF4-FFF2-40B4-BE49-F238E27FC236}">
                <a16:creationId xmlns:a16="http://schemas.microsoft.com/office/drawing/2014/main" id="{884FFA4F-6B65-4096-BFA7-F99BEAC2E6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878" y="6268051"/>
            <a:ext cx="2698937" cy="519714"/>
          </a:xfrm>
          <a:prstGeom prst="rect">
            <a:avLst/>
          </a:prstGeom>
        </p:spPr>
      </p:pic>
      <p:graphicFrame>
        <p:nvGraphicFramePr>
          <p:cNvPr id="9" name="Object 8" hidden="1">
            <a:extLst>
              <a:ext uri="{FF2B5EF4-FFF2-40B4-BE49-F238E27FC236}">
                <a16:creationId xmlns:a16="http://schemas.microsoft.com/office/drawing/2014/main" id="{01ED5A61-CE9D-466A-86C7-2DAD7C20DB45}"/>
              </a:ext>
            </a:extLst>
          </p:cNvPr>
          <p:cNvGraphicFramePr>
            <a:graphicFrameLocks noChangeAspect="1"/>
          </p:cNvGraphicFramePr>
          <p:nvPr userDrawn="1">
            <p:custDataLst>
              <p:tags r:id="rId3"/>
            </p:custDataLst>
            <p:extLst>
              <p:ext uri="{D42A27DB-BD31-4B8C-83A1-F6EECF244321}">
                <p14:modId xmlns:p14="http://schemas.microsoft.com/office/powerpoint/2010/main" val="213663451"/>
              </p:ext>
            </p:extLst>
          </p:nvPr>
        </p:nvGraphicFramePr>
        <p:xfrm>
          <a:off x="2119" y="2120"/>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5" progId="TCLayout.ActiveDocument.1">
                  <p:embed/>
                </p:oleObj>
              </mc:Choice>
              <mc:Fallback>
                <p:oleObj name="think-cell Slide" r:id="rId5" imgW="592" imgH="595" progId="TCLayout.ActiveDocument.1">
                  <p:embed/>
                  <p:pic>
                    <p:nvPicPr>
                      <p:cNvPr id="9" name="Object 8" hidden="1">
                        <a:extLst>
                          <a:ext uri="{FF2B5EF4-FFF2-40B4-BE49-F238E27FC236}">
                            <a16:creationId xmlns:a16="http://schemas.microsoft.com/office/drawing/2014/main" id="{01ED5A61-CE9D-466A-86C7-2DAD7C20DB45}"/>
                          </a:ext>
                        </a:extLst>
                      </p:cNvPr>
                      <p:cNvPicPr/>
                      <p:nvPr/>
                    </p:nvPicPr>
                    <p:blipFill>
                      <a:blip r:embed="rId6"/>
                      <a:stretch>
                        <a:fillRect/>
                      </a:stretch>
                    </p:blipFill>
                    <p:spPr>
                      <a:xfrm>
                        <a:off x="2119" y="2120"/>
                        <a:ext cx="2117" cy="2117"/>
                      </a:xfrm>
                      <a:prstGeom prst="rect">
                        <a:avLst/>
                      </a:prstGeom>
                    </p:spPr>
                  </p:pic>
                </p:oleObj>
              </mc:Fallback>
            </mc:AlternateContent>
          </a:graphicData>
        </a:graphic>
      </p:graphicFrame>
      <p:sp>
        <p:nvSpPr>
          <p:cNvPr id="2" name="Title Placeholder 1"/>
          <p:cNvSpPr>
            <a:spLocks noGrp="1"/>
          </p:cNvSpPr>
          <p:nvPr>
            <p:ph type="title"/>
          </p:nvPr>
        </p:nvSpPr>
        <p:spPr>
          <a:xfrm>
            <a:off x="576000" y="648001"/>
            <a:ext cx="11040000" cy="563060"/>
          </a:xfrm>
          <a:prstGeom prst="rect">
            <a:avLst/>
          </a:prstGeom>
        </p:spPr>
        <p:txBody>
          <a:bodyPr vert="horz" lIns="0" tIns="0" rIns="0" bIns="0" rtlCol="0" anchor="t">
            <a:spAutoFit/>
          </a:bodyPr>
          <a:lstStyle/>
          <a:p>
            <a:r>
              <a:rPr lang="en-US"/>
              <a:t>Click to edit Master title style</a:t>
            </a:r>
            <a:endParaRPr lang="en-GB"/>
          </a:p>
        </p:txBody>
      </p:sp>
      <p:sp>
        <p:nvSpPr>
          <p:cNvPr id="3" name="Text Placeholder 2"/>
          <p:cNvSpPr>
            <a:spLocks noGrp="1"/>
          </p:cNvSpPr>
          <p:nvPr>
            <p:ph type="body" idx="1"/>
          </p:nvPr>
        </p:nvSpPr>
        <p:spPr>
          <a:xfrm>
            <a:off x="575733" y="2507179"/>
            <a:ext cx="11040000" cy="2257028"/>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Box 13">
            <a:extLst>
              <a:ext uri="{FF2B5EF4-FFF2-40B4-BE49-F238E27FC236}">
                <a16:creationId xmlns:a16="http://schemas.microsoft.com/office/drawing/2014/main" id="{0B855610-2687-41AC-BBED-A44D486EB365}"/>
              </a:ext>
            </a:extLst>
          </p:cNvPr>
          <p:cNvSpPr txBox="1"/>
          <p:nvPr userDrawn="1"/>
        </p:nvSpPr>
        <p:spPr>
          <a:xfrm>
            <a:off x="8438979" y="6250909"/>
            <a:ext cx="3320144" cy="553998"/>
          </a:xfrm>
          <a:prstGeom prst="rect">
            <a:avLst/>
          </a:prstGeom>
          <a:noFill/>
          <a:effectLst/>
        </p:spPr>
        <p:txBody>
          <a:bodyPr wrap="square" rtlCol="0">
            <a:spAutoFit/>
          </a:bodyPr>
          <a:lstStyle/>
          <a:p>
            <a:pPr algn="r"/>
            <a:r>
              <a:rPr lang="en-US" sz="1800" b="1">
                <a:solidFill>
                  <a:schemeClr val="accent1"/>
                </a:solidFill>
                <a:latin typeface="+mj-lt"/>
              </a:rPr>
              <a:t>Connect with us</a:t>
            </a:r>
          </a:p>
          <a:p>
            <a:pPr algn="r"/>
            <a:r>
              <a:rPr lang="en-US" sz="1200">
                <a:solidFill>
                  <a:schemeClr val="accent4"/>
                </a:solidFill>
                <a:latin typeface="+mj-lt"/>
              </a:rPr>
              <a:t>polygongroup.us</a:t>
            </a:r>
          </a:p>
        </p:txBody>
      </p:sp>
    </p:spTree>
    <p:extLst>
      <p:ext uri="{BB962C8B-B14F-4D97-AF65-F5344CB8AC3E}">
        <p14:creationId xmlns:p14="http://schemas.microsoft.com/office/powerpoint/2010/main" val="1800755193"/>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1219170" rtl="0" eaLnBrk="1" latinLnBrk="0" hangingPunct="1">
        <a:lnSpc>
          <a:spcPct val="85000"/>
        </a:lnSpc>
        <a:spcBef>
          <a:spcPct val="0"/>
        </a:spcBef>
        <a:buNone/>
        <a:defRPr sz="4267" b="0" kern="1200">
          <a:solidFill>
            <a:schemeClr val="accent1"/>
          </a:solidFill>
          <a:latin typeface="+mj-lt"/>
          <a:ea typeface="+mj-ea"/>
          <a:cs typeface="+mj-cs"/>
        </a:defRPr>
      </a:lvl1pPr>
    </p:titleStyle>
    <p:bodyStyle>
      <a:lvl1pPr marL="431989" indent="-431989" algn="l" defTabSz="1219170" rtl="0" eaLnBrk="1" latinLnBrk="0" hangingPunct="1">
        <a:lnSpc>
          <a:spcPct val="90000"/>
        </a:lnSpc>
        <a:spcBef>
          <a:spcPts val="800"/>
        </a:spcBef>
        <a:buClr>
          <a:schemeClr val="accent1"/>
        </a:buClr>
        <a:buSzPct val="90000"/>
        <a:buFont typeface="Wingdings 2" panose="05020102010507070707" pitchFamily="18" charset="2"/>
        <a:buChar char=""/>
        <a:defRPr sz="2667" kern="1200">
          <a:solidFill>
            <a:schemeClr val="tx1"/>
          </a:solidFill>
          <a:latin typeface="+mn-lt"/>
          <a:ea typeface="+mn-ea"/>
          <a:cs typeface="+mn-cs"/>
        </a:defRPr>
      </a:lvl1pPr>
      <a:lvl2pPr marL="767981" indent="-335992" algn="l" defTabSz="1219170" rtl="0" eaLnBrk="1" latinLnBrk="0" hangingPunct="1">
        <a:lnSpc>
          <a:spcPct val="90000"/>
        </a:lnSpc>
        <a:spcBef>
          <a:spcPts val="800"/>
        </a:spcBef>
        <a:buClr>
          <a:schemeClr val="accent1"/>
        </a:buClr>
        <a:buFont typeface="Calibri" panose="020F0502020204030204" pitchFamily="34" charset="0"/>
        <a:buChar char="−"/>
        <a:defRPr sz="2667" kern="1200">
          <a:solidFill>
            <a:schemeClr val="tx1"/>
          </a:solidFill>
          <a:latin typeface="+mn-lt"/>
          <a:ea typeface="+mn-ea"/>
          <a:cs typeface="+mn-cs"/>
        </a:defRPr>
      </a:lvl2pPr>
      <a:lvl3pPr marL="1103972" indent="-335992" algn="l" defTabSz="1219170" rtl="0" eaLnBrk="1" latinLnBrk="0" hangingPunct="1">
        <a:lnSpc>
          <a:spcPct val="90000"/>
        </a:lnSpc>
        <a:spcBef>
          <a:spcPts val="800"/>
        </a:spcBef>
        <a:buClr>
          <a:schemeClr val="accent1"/>
        </a:buClr>
        <a:buFont typeface="Calibri" panose="020F0502020204030204" pitchFamily="34" charset="0"/>
        <a:buChar char="−"/>
        <a:defRPr sz="2667" kern="1200">
          <a:solidFill>
            <a:schemeClr val="tx1"/>
          </a:solidFill>
          <a:latin typeface="+mn-lt"/>
          <a:ea typeface="+mn-ea"/>
          <a:cs typeface="+mn-cs"/>
        </a:defRPr>
      </a:lvl3pPr>
      <a:lvl4pPr marL="1439964" indent="-335992" algn="l" defTabSz="1219170" rtl="0" eaLnBrk="1" latinLnBrk="0" hangingPunct="1">
        <a:lnSpc>
          <a:spcPct val="90000"/>
        </a:lnSpc>
        <a:spcBef>
          <a:spcPts val="800"/>
        </a:spcBef>
        <a:buClr>
          <a:schemeClr val="accent1"/>
        </a:buClr>
        <a:buFont typeface="Calibri" panose="020F0502020204030204" pitchFamily="34" charset="0"/>
        <a:buChar char="−"/>
        <a:defRPr sz="2667" kern="1200">
          <a:solidFill>
            <a:schemeClr val="tx1"/>
          </a:solidFill>
          <a:latin typeface="+mn-lt"/>
          <a:ea typeface="+mn-ea"/>
          <a:cs typeface="+mn-cs"/>
        </a:defRPr>
      </a:lvl4pPr>
      <a:lvl5pPr marL="1775956" indent="-335992" algn="l" defTabSz="1219170" rtl="0" eaLnBrk="1" latinLnBrk="0" hangingPunct="1">
        <a:lnSpc>
          <a:spcPct val="90000"/>
        </a:lnSpc>
        <a:spcBef>
          <a:spcPts val="800"/>
        </a:spcBef>
        <a:buClr>
          <a:schemeClr val="accent1"/>
        </a:buClr>
        <a:buFont typeface="Calibri" panose="020F0502020204030204" pitchFamily="34" charset="0"/>
        <a:buChar char="−"/>
        <a:defRPr sz="26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160">
          <p15:clr>
            <a:srgbClr val="F26B43"/>
          </p15:clr>
        </p15:guide>
        <p15:guide id="3" pos="204">
          <p15:clr>
            <a:srgbClr val="F26B43"/>
          </p15:clr>
        </p15:guide>
        <p15:guide id="6" pos="4116">
          <p15:clr>
            <a:srgbClr val="F26B43"/>
          </p15:clr>
        </p15:guide>
        <p15:guide id="7" orient="horz" pos="1570">
          <p15:clr>
            <a:srgbClr val="F26B43"/>
          </p15:clr>
        </p15:guide>
        <p15:guide id="8" orient="horz" pos="3926">
          <p15:clr>
            <a:srgbClr val="F26B43"/>
          </p15:clr>
        </p15:guide>
        <p15:guide id="9" pos="2075">
          <p15:clr>
            <a:srgbClr val="F26B43"/>
          </p15:clr>
        </p15:guide>
        <p15:guide id="10" pos="2245">
          <p15:clr>
            <a:srgbClr val="F26B43"/>
          </p15:clr>
        </p15:guide>
        <p15:guide id="11" orient="horz" pos="1549">
          <p15:clr>
            <a:srgbClr val="F26B43"/>
          </p15:clr>
        </p15:guide>
        <p15:guide id="12" orient="horz" pos="9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6.xml"/><Relationship Id="rId3" Type="http://schemas.openxmlformats.org/officeDocument/2006/relationships/slide" Target="slide5.xml"/><Relationship Id="rId7" Type="http://schemas.openxmlformats.org/officeDocument/2006/relationships/slide" Target="slide3.xml"/><Relationship Id="rId12" Type="http://schemas.openxmlformats.org/officeDocument/2006/relationships/slide" Target="slide14.xml"/><Relationship Id="rId17" Type="http://schemas.openxmlformats.org/officeDocument/2006/relationships/slide" Target="slide20.xml"/><Relationship Id="rId2" Type="http://schemas.openxmlformats.org/officeDocument/2006/relationships/image" Target="../media/image24.png"/><Relationship Id="rId16" Type="http://schemas.openxmlformats.org/officeDocument/2006/relationships/slide" Target="slide19.xml"/><Relationship Id="rId1" Type="http://schemas.openxmlformats.org/officeDocument/2006/relationships/slideLayout" Target="../slideLayouts/slideLayout37.xml"/><Relationship Id="rId6" Type="http://schemas.openxmlformats.org/officeDocument/2006/relationships/slide" Target="slide7.xml"/><Relationship Id="rId11" Type="http://schemas.openxmlformats.org/officeDocument/2006/relationships/slide" Target="slide13.xml"/><Relationship Id="rId5" Type="http://schemas.openxmlformats.org/officeDocument/2006/relationships/slide" Target="slide6.xml"/><Relationship Id="rId15" Type="http://schemas.openxmlformats.org/officeDocument/2006/relationships/slide" Target="slide17.xml"/><Relationship Id="rId10" Type="http://schemas.openxmlformats.org/officeDocument/2006/relationships/slide" Target="slide8.xml"/><Relationship Id="rId4" Type="http://schemas.openxmlformats.org/officeDocument/2006/relationships/slide" Target="slide10.xml"/><Relationship Id="rId9" Type="http://schemas.openxmlformats.org/officeDocument/2006/relationships/slide" Target="slide12.xml"/><Relationship Id="rId14" Type="http://schemas.openxmlformats.org/officeDocument/2006/relationships/slide" Target="slide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hyperlink" Target="mailto:mcooper@mcccaha.org" TargetMode="Externa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uilding, outdoor, stone&#10;&#10;Description automatically generated">
            <a:extLst>
              <a:ext uri="{FF2B5EF4-FFF2-40B4-BE49-F238E27FC236}">
                <a16:creationId xmlns:a16="http://schemas.microsoft.com/office/drawing/2014/main" id="{0321640D-406C-E651-542A-89BD31191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Text&#10;&#10;Description automatically generated">
            <a:extLst>
              <a:ext uri="{FF2B5EF4-FFF2-40B4-BE49-F238E27FC236}">
                <a16:creationId xmlns:a16="http://schemas.microsoft.com/office/drawing/2014/main" id="{8619AB7A-21BD-ADAB-E108-B1A4E9F84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404" y="1000263"/>
            <a:ext cx="3790958" cy="1365754"/>
          </a:xfrm>
          <a:prstGeom prst="rect">
            <a:avLst/>
          </a:prstGeom>
        </p:spPr>
      </p:pic>
      <p:sp>
        <p:nvSpPr>
          <p:cNvPr id="9" name="TextBox 8">
            <a:extLst>
              <a:ext uri="{FF2B5EF4-FFF2-40B4-BE49-F238E27FC236}">
                <a16:creationId xmlns:a16="http://schemas.microsoft.com/office/drawing/2014/main" id="{C6AE3860-557A-24A2-58AC-11E6104D2C29}"/>
              </a:ext>
            </a:extLst>
          </p:cNvPr>
          <p:cNvSpPr txBox="1"/>
          <p:nvPr/>
        </p:nvSpPr>
        <p:spPr>
          <a:xfrm>
            <a:off x="372071" y="2516284"/>
            <a:ext cx="4295179" cy="1815882"/>
          </a:xfrm>
          <a:prstGeom prst="rect">
            <a:avLst/>
          </a:prstGeom>
          <a:noFill/>
        </p:spPr>
        <p:txBody>
          <a:bodyPr wrap="square" lIns="91440" tIns="45720" rIns="91440" bIns="45720" rtlCol="0" anchor="t">
            <a:spAutoFit/>
          </a:bodyPr>
          <a:lstStyle/>
          <a:p>
            <a:r>
              <a:rPr lang="en-US" sz="2800" b="1" dirty="0">
                <a:latin typeface="Arial" panose="020B0604020202020204" pitchFamily="34" charset="0"/>
                <a:cs typeface="Arial" panose="020B0604020202020204" pitchFamily="34" charset="0"/>
              </a:rPr>
              <a:t>A Little Help from My Friends: Working with Emergency Service Providers</a:t>
            </a:r>
          </a:p>
        </p:txBody>
      </p:sp>
    </p:spTree>
    <p:extLst>
      <p:ext uri="{BB962C8B-B14F-4D97-AF65-F5344CB8AC3E}">
        <p14:creationId xmlns:p14="http://schemas.microsoft.com/office/powerpoint/2010/main" val="70175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78A919-14BA-68FD-1268-F6B1C84DD320}"/>
              </a:ext>
            </a:extLst>
          </p:cNvPr>
          <p:cNvPicPr>
            <a:picLocks noChangeAspect="1"/>
          </p:cNvPicPr>
          <p:nvPr/>
        </p:nvPicPr>
        <p:blipFill>
          <a:blip r:embed="rId2"/>
          <a:stretch>
            <a:fillRect/>
          </a:stretch>
        </p:blipFill>
        <p:spPr>
          <a:xfrm>
            <a:off x="1862994" y="1742671"/>
            <a:ext cx="8464840" cy="3929331"/>
          </a:xfrm>
          <a:prstGeom prst="rect">
            <a:avLst/>
          </a:prstGeom>
        </p:spPr>
      </p:pic>
      <p:sp>
        <p:nvSpPr>
          <p:cNvPr id="2" name="Title 1">
            <a:extLst>
              <a:ext uri="{FF2B5EF4-FFF2-40B4-BE49-F238E27FC236}">
                <a16:creationId xmlns:a16="http://schemas.microsoft.com/office/drawing/2014/main" id="{85F96336-0B55-4D7E-9909-07016804D849}"/>
              </a:ext>
            </a:extLst>
          </p:cNvPr>
          <p:cNvSpPr>
            <a:spLocks noGrp="1"/>
          </p:cNvSpPr>
          <p:nvPr>
            <p:ph type="title"/>
          </p:nvPr>
        </p:nvSpPr>
        <p:spPr>
          <a:xfrm>
            <a:off x="1892708" y="1053826"/>
            <a:ext cx="8280000" cy="580608"/>
          </a:xfrm>
        </p:spPr>
        <p:txBody>
          <a:bodyPr/>
          <a:lstStyle/>
          <a:p>
            <a:r>
              <a:rPr lang="en-US"/>
              <a:t>PROCESS</a:t>
            </a:r>
          </a:p>
        </p:txBody>
      </p:sp>
      <p:sp>
        <p:nvSpPr>
          <p:cNvPr id="33" name="Rectangle 32">
            <a:hlinkClick r:id="rId3" action="ppaction://hlinksldjump"/>
            <a:extLst>
              <a:ext uri="{FF2B5EF4-FFF2-40B4-BE49-F238E27FC236}">
                <a16:creationId xmlns:a16="http://schemas.microsoft.com/office/drawing/2014/main" id="{E053EDAB-1973-4E1E-91A0-77FB677CF48B}"/>
              </a:ext>
            </a:extLst>
          </p:cNvPr>
          <p:cNvSpPr/>
          <p:nvPr/>
        </p:nvSpPr>
        <p:spPr>
          <a:xfrm>
            <a:off x="5250037" y="6171399"/>
            <a:ext cx="1707812" cy="580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Light"/>
                <a:ea typeface="+mn-ea"/>
                <a:cs typeface="+mn-cs"/>
              </a:rPr>
              <a:t>RESULTS</a:t>
            </a:r>
          </a:p>
        </p:txBody>
      </p:sp>
      <p:sp>
        <p:nvSpPr>
          <p:cNvPr id="34" name="Rectangle 33">
            <a:hlinkClick r:id="rId4" action="ppaction://hlinksldjump"/>
            <a:extLst>
              <a:ext uri="{FF2B5EF4-FFF2-40B4-BE49-F238E27FC236}">
                <a16:creationId xmlns:a16="http://schemas.microsoft.com/office/drawing/2014/main" id="{EF26CFC5-7AC7-4015-A610-0679E18A7E77}"/>
              </a:ext>
            </a:extLst>
          </p:cNvPr>
          <p:cNvSpPr/>
          <p:nvPr/>
        </p:nvSpPr>
        <p:spPr>
          <a:xfrm>
            <a:off x="3464201" y="6168817"/>
            <a:ext cx="1700710" cy="580608"/>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6381"/>
                </a:solidFill>
                <a:effectLst/>
                <a:uLnTx/>
                <a:uFillTx/>
                <a:latin typeface="Calibri Light"/>
                <a:ea typeface="+mn-ea"/>
                <a:cs typeface="+mn-cs"/>
              </a:rPr>
              <a:t>PROCESS</a:t>
            </a:r>
          </a:p>
        </p:txBody>
      </p:sp>
      <p:sp>
        <p:nvSpPr>
          <p:cNvPr id="35" name="Rectangle 34">
            <a:hlinkClick r:id="rId5" action="ppaction://hlinksldjump"/>
            <a:extLst>
              <a:ext uri="{FF2B5EF4-FFF2-40B4-BE49-F238E27FC236}">
                <a16:creationId xmlns:a16="http://schemas.microsoft.com/office/drawing/2014/main" id="{C0B3ADC6-E81F-4BEB-8761-3BD2101AC9B2}"/>
              </a:ext>
            </a:extLst>
          </p:cNvPr>
          <p:cNvSpPr/>
          <p:nvPr/>
        </p:nvSpPr>
        <p:spPr>
          <a:xfrm>
            <a:off x="7026730" y="6168817"/>
            <a:ext cx="1723697" cy="580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Light"/>
                <a:ea typeface="+mn-ea"/>
                <a:cs typeface="+mn-cs"/>
              </a:rPr>
              <a:t>CHAMBER</a:t>
            </a:r>
          </a:p>
        </p:txBody>
      </p:sp>
      <p:sp>
        <p:nvSpPr>
          <p:cNvPr id="36" name="Rectangle 35">
            <a:hlinkClick r:id="rId6" action="ppaction://hlinksldjump"/>
            <a:extLst>
              <a:ext uri="{FF2B5EF4-FFF2-40B4-BE49-F238E27FC236}">
                <a16:creationId xmlns:a16="http://schemas.microsoft.com/office/drawing/2014/main" id="{D3C5EA37-F0AF-42E5-810B-BE39949A2B3F}"/>
              </a:ext>
            </a:extLst>
          </p:cNvPr>
          <p:cNvSpPr/>
          <p:nvPr/>
        </p:nvSpPr>
        <p:spPr>
          <a:xfrm>
            <a:off x="8792916" y="6176168"/>
            <a:ext cx="1723697" cy="580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Light"/>
                <a:ea typeface="+mn-ea"/>
                <a:cs typeface="+mn-cs"/>
              </a:rPr>
              <a:t>REGISTER</a:t>
            </a:r>
          </a:p>
        </p:txBody>
      </p:sp>
      <p:grpSp>
        <p:nvGrpSpPr>
          <p:cNvPr id="37" name="Group 36">
            <a:extLst>
              <a:ext uri="{FF2B5EF4-FFF2-40B4-BE49-F238E27FC236}">
                <a16:creationId xmlns:a16="http://schemas.microsoft.com/office/drawing/2014/main" id="{979E71B4-9967-4F5F-90C3-BEE22BD3DB5C}"/>
              </a:ext>
            </a:extLst>
          </p:cNvPr>
          <p:cNvGrpSpPr/>
          <p:nvPr/>
        </p:nvGrpSpPr>
        <p:grpSpPr>
          <a:xfrm>
            <a:off x="1669223" y="6145621"/>
            <a:ext cx="1723697" cy="612948"/>
            <a:chOff x="0" y="6277392"/>
            <a:chExt cx="1723697" cy="653880"/>
          </a:xfrm>
          <a:solidFill>
            <a:schemeClr val="bg1"/>
          </a:solidFill>
        </p:grpSpPr>
        <p:sp>
          <p:nvSpPr>
            <p:cNvPr id="38" name="Rectangle 37">
              <a:hlinkClick r:id="rId7" action="ppaction://hlinksldjump"/>
              <a:extLst>
                <a:ext uri="{FF2B5EF4-FFF2-40B4-BE49-F238E27FC236}">
                  <a16:creationId xmlns:a16="http://schemas.microsoft.com/office/drawing/2014/main" id="{3E3BF2C8-F6C6-440F-B9E1-CE512469BBF0}"/>
                </a:ext>
              </a:extLst>
            </p:cNvPr>
            <p:cNvSpPr/>
            <p:nvPr/>
          </p:nvSpPr>
          <p:spPr>
            <a:xfrm>
              <a:off x="0" y="6277392"/>
              <a:ext cx="1723697" cy="653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Light"/>
                  <a:ea typeface="+mn-ea"/>
                  <a:cs typeface="+mn-cs"/>
                </a:rPr>
                <a:t>    SERVICE</a:t>
              </a:r>
            </a:p>
          </p:txBody>
        </p:sp>
        <p:grpSp>
          <p:nvGrpSpPr>
            <p:cNvPr id="39" name="Group 38">
              <a:extLst>
                <a:ext uri="{FF2B5EF4-FFF2-40B4-BE49-F238E27FC236}">
                  <a16:creationId xmlns:a16="http://schemas.microsoft.com/office/drawing/2014/main" id="{462C95D2-8D1A-47B1-9D24-41D97B6CBD04}"/>
                </a:ext>
              </a:extLst>
            </p:cNvPr>
            <p:cNvGrpSpPr/>
            <p:nvPr/>
          </p:nvGrpSpPr>
          <p:grpSpPr>
            <a:xfrm>
              <a:off x="223486" y="6424153"/>
              <a:ext cx="303226" cy="288115"/>
              <a:chOff x="110598" y="158936"/>
              <a:chExt cx="303226" cy="288115"/>
            </a:xfrm>
            <a:grpFill/>
          </p:grpSpPr>
          <p:sp>
            <p:nvSpPr>
              <p:cNvPr id="40" name="Arrow: Pentagon 39">
                <a:extLst>
                  <a:ext uri="{FF2B5EF4-FFF2-40B4-BE49-F238E27FC236}">
                    <a16:creationId xmlns:a16="http://schemas.microsoft.com/office/drawing/2014/main" id="{A4639B3D-EB25-4D6F-8F25-9AEE71949EE8}"/>
                  </a:ext>
                </a:extLst>
              </p:cNvPr>
              <p:cNvSpPr/>
              <p:nvPr/>
            </p:nvSpPr>
            <p:spPr>
              <a:xfrm rot="16200000">
                <a:off x="147510" y="223143"/>
                <a:ext cx="229400" cy="218415"/>
              </a:xfrm>
              <a:prstGeom prst="homePlat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6381"/>
                  </a:solidFill>
                  <a:effectLst/>
                  <a:uLnTx/>
                  <a:uFillTx/>
                  <a:latin typeface="Calibri Light"/>
                  <a:ea typeface="+mn-ea"/>
                  <a:cs typeface="+mn-cs"/>
                </a:endParaRPr>
              </a:p>
            </p:txBody>
          </p:sp>
          <p:sp>
            <p:nvSpPr>
              <p:cNvPr id="41" name="Arrow: Chevron 40">
                <a:extLst>
                  <a:ext uri="{FF2B5EF4-FFF2-40B4-BE49-F238E27FC236}">
                    <a16:creationId xmlns:a16="http://schemas.microsoft.com/office/drawing/2014/main" id="{001C8344-175E-48E9-8F15-9411AC0BD835}"/>
                  </a:ext>
                </a:extLst>
              </p:cNvPr>
              <p:cNvSpPr/>
              <p:nvPr/>
            </p:nvSpPr>
            <p:spPr>
              <a:xfrm rot="16200000">
                <a:off x="181000" y="88534"/>
                <a:ext cx="162422" cy="303226"/>
              </a:xfrm>
              <a:prstGeom prst="chevron">
                <a:avLst>
                  <a:gd name="adj" fmla="val 9373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6381"/>
                  </a:solidFill>
                  <a:effectLst/>
                  <a:uLnTx/>
                  <a:uFillTx/>
                  <a:latin typeface="Calibri Light"/>
                  <a:ea typeface="+mn-ea"/>
                  <a:cs typeface="+mn-cs"/>
                </a:endParaRPr>
              </a:p>
            </p:txBody>
          </p:sp>
        </p:grpSp>
      </p:grpSp>
      <p:cxnSp>
        <p:nvCxnSpPr>
          <p:cNvPr id="42" name="Straight Connector 41">
            <a:extLst>
              <a:ext uri="{FF2B5EF4-FFF2-40B4-BE49-F238E27FC236}">
                <a16:creationId xmlns:a16="http://schemas.microsoft.com/office/drawing/2014/main" id="{0EF15CBF-182E-4077-B3DF-9ED69E824232}"/>
              </a:ext>
            </a:extLst>
          </p:cNvPr>
          <p:cNvCxnSpPr>
            <a:cxnSpLocks/>
          </p:cNvCxnSpPr>
          <p:nvPr/>
        </p:nvCxnSpPr>
        <p:spPr>
          <a:xfrm flipH="1">
            <a:off x="1524000" y="6151283"/>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44139D0-BB8E-4BC3-A91B-D182A07D5CE5}"/>
              </a:ext>
            </a:extLst>
          </p:cNvPr>
          <p:cNvSpPr txBox="1"/>
          <p:nvPr/>
        </p:nvSpPr>
        <p:spPr>
          <a:xfrm>
            <a:off x="7011190" y="1202632"/>
            <a:ext cx="33166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lumMod val="75000"/>
                  </a:srgbClr>
                </a:solidFill>
                <a:effectLst/>
                <a:uLnTx/>
                <a:uFillTx/>
                <a:latin typeface="Calibri"/>
                <a:ea typeface="+mn-ea"/>
                <a:cs typeface="+mn-cs"/>
              </a:rPr>
              <a:t>Click the icons to learn more</a:t>
            </a:r>
          </a:p>
        </p:txBody>
      </p:sp>
      <p:sp>
        <p:nvSpPr>
          <p:cNvPr id="15" name="TextBox 14">
            <a:extLst>
              <a:ext uri="{FF2B5EF4-FFF2-40B4-BE49-F238E27FC236}">
                <a16:creationId xmlns:a16="http://schemas.microsoft.com/office/drawing/2014/main" id="{CEF9423B-F4C3-2C23-DED0-3DB6411FE339}"/>
              </a:ext>
            </a:extLst>
          </p:cNvPr>
          <p:cNvSpPr txBox="1"/>
          <p:nvPr/>
        </p:nvSpPr>
        <p:spPr>
          <a:xfrm>
            <a:off x="2817900" y="1898061"/>
            <a:ext cx="2077374"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8" action="ppaction://hlinksldjump">
                  <a:extLst>
                    <a:ext uri="{A12FA001-AC4F-418D-AE19-62706E023703}">
                      <ahyp:hlinkClr xmlns:ahyp="http://schemas.microsoft.com/office/drawing/2018/hyperlinkcolor" val="tx"/>
                    </a:ext>
                  </a:extLst>
                </a:hlinkClick>
              </a:rPr>
              <a:t>Pack-out / Inventory</a:t>
            </a:r>
            <a:endPar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endParaRPr>
          </a:p>
        </p:txBody>
      </p:sp>
      <p:sp>
        <p:nvSpPr>
          <p:cNvPr id="17" name="TextBox 16">
            <a:extLst>
              <a:ext uri="{FF2B5EF4-FFF2-40B4-BE49-F238E27FC236}">
                <a16:creationId xmlns:a16="http://schemas.microsoft.com/office/drawing/2014/main" id="{E2A6CC9E-F4CC-EDBA-2E84-847E507A014E}"/>
              </a:ext>
            </a:extLst>
          </p:cNvPr>
          <p:cNvSpPr txBox="1"/>
          <p:nvPr/>
        </p:nvSpPr>
        <p:spPr>
          <a:xfrm>
            <a:off x="4906392" y="1898061"/>
            <a:ext cx="20514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4" action="ppaction://hlinksldjump">
                  <a:extLst>
                    <a:ext uri="{A12FA001-AC4F-418D-AE19-62706E023703}">
                      <ahyp:hlinkClr xmlns:ahyp="http://schemas.microsoft.com/office/drawing/2018/hyperlinkcolor" val="tx"/>
                    </a:ext>
                  </a:extLst>
                </a:hlinkClick>
              </a:rPr>
              <a:t>Slide</a:t>
            </a:r>
            <a:r>
              <a:rPr kumimoji="0" lang="en-US" sz="1800" b="0" i="0" u="none" strike="noStrike" kern="1200" cap="none" spc="0" normalizeH="0" baseline="0" noProof="0">
                <a:ln>
                  <a:noFill/>
                </a:ln>
                <a:solidFill>
                  <a:srgbClr val="009FE3">
                    <a:alpha val="0"/>
                  </a:srgbClr>
                </a:solidFill>
                <a:effectLst/>
                <a:uLnTx/>
                <a:uFillTx/>
                <a:latin typeface="Calibri Light"/>
                <a:ea typeface="+mn-ea"/>
                <a:cs typeface="+mn-cs"/>
                <a:hlinkClick r:id="rId4" action="ppaction://hlinksldjump">
                  <a:extLst>
                    <a:ext uri="{A12FA001-AC4F-418D-AE19-62706E023703}">
                      <ahyp:hlinkClr xmlns:ahyp="http://schemas.microsoft.com/office/drawing/2018/hyperlinkcolor" val="tx"/>
                    </a:ext>
                  </a:extLst>
                </a:hlinkClick>
              </a:rPr>
              <a:t> 8</a:t>
            </a:r>
            <a:r>
              <a:rPr kumimoji="0" lang="en-US" sz="1800" b="0" i="0" u="none" strike="noStrike" kern="1200" cap="none" spc="0" normalizeH="0" baseline="0" noProof="0">
                <a:ln>
                  <a:noFill/>
                </a:ln>
                <a:solidFill>
                  <a:srgbClr val="009FE3">
                    <a:alpha val="0"/>
                  </a:srgbClr>
                </a:solidFill>
                <a:effectLst/>
                <a:uLnTx/>
                <a:uFillTx/>
                <a:latin typeface="Calibri Light"/>
                <a:ea typeface="+mn-ea"/>
                <a:cs typeface="+mn-cs"/>
              </a:rPr>
              <a:t>iiiiiiiiiiiiiiiiiiiiiii</a:t>
            </a:r>
            <a:endPar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endParaRPr>
          </a:p>
        </p:txBody>
      </p:sp>
      <p:sp>
        <p:nvSpPr>
          <p:cNvPr id="18" name="TextBox 17">
            <a:extLst>
              <a:ext uri="{FF2B5EF4-FFF2-40B4-BE49-F238E27FC236}">
                <a16:creationId xmlns:a16="http://schemas.microsoft.com/office/drawing/2014/main" id="{2BA05151-9C77-65DD-A829-75615422B20E}"/>
              </a:ext>
            </a:extLst>
          </p:cNvPr>
          <p:cNvSpPr txBox="1"/>
          <p:nvPr/>
        </p:nvSpPr>
        <p:spPr>
          <a:xfrm>
            <a:off x="7026729" y="1901265"/>
            <a:ext cx="15593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9" action="ppaction://hlinksldjump">
                  <a:extLst>
                    <a:ext uri="{A12FA001-AC4F-418D-AE19-62706E023703}">
                      <ahyp:hlinkClr xmlns:ahyp="http://schemas.microsoft.com/office/drawing/2018/hyperlinkcolor" val="tx"/>
                    </a:ext>
                  </a:extLst>
                </a:hlinkClick>
              </a:rPr>
              <a:t>Slide 10</a:t>
            </a: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rPr>
              <a:t>iiiiiiiiiiii</a:t>
            </a:r>
          </a:p>
        </p:txBody>
      </p:sp>
      <p:sp>
        <p:nvSpPr>
          <p:cNvPr id="20" name="TextBox 19">
            <a:hlinkClick r:id="rId10" action="ppaction://hlinksldjump"/>
            <a:extLst>
              <a:ext uri="{FF2B5EF4-FFF2-40B4-BE49-F238E27FC236}">
                <a16:creationId xmlns:a16="http://schemas.microsoft.com/office/drawing/2014/main" id="{5DB7DF29-5891-01A5-7A95-31372E313DC6}"/>
              </a:ext>
            </a:extLst>
          </p:cNvPr>
          <p:cNvSpPr txBox="1"/>
          <p:nvPr/>
        </p:nvSpPr>
        <p:spPr>
          <a:xfrm>
            <a:off x="4382611" y="2723043"/>
            <a:ext cx="33468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10" action="ppaction://hlinksldjump">
                  <a:extLst>
                    <a:ext uri="{A12FA001-AC4F-418D-AE19-62706E023703}">
                      <ahyp:hlinkClr xmlns:ahyp="http://schemas.microsoft.com/office/drawing/2018/hyperlinkcolor" val="tx"/>
                    </a:ext>
                  </a:extLst>
                </a:hlinkClick>
              </a:rPr>
              <a:t>Slide 9</a:t>
            </a: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rPr>
              <a:t>iiiiiiiiiiiiiiiiiiiiiiiiiiiiiiiiiiiiiiiiiiiiiiiiii</a:t>
            </a:r>
          </a:p>
        </p:txBody>
      </p:sp>
      <p:sp>
        <p:nvSpPr>
          <p:cNvPr id="21" name="TextBox 20">
            <a:extLst>
              <a:ext uri="{FF2B5EF4-FFF2-40B4-BE49-F238E27FC236}">
                <a16:creationId xmlns:a16="http://schemas.microsoft.com/office/drawing/2014/main" id="{E0A12EF6-F14A-5923-50D5-0813AFDA79E4}"/>
              </a:ext>
            </a:extLst>
          </p:cNvPr>
          <p:cNvSpPr txBox="1"/>
          <p:nvPr/>
        </p:nvSpPr>
        <p:spPr>
          <a:xfrm>
            <a:off x="4560163" y="3429000"/>
            <a:ext cx="29917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11" action="ppaction://hlinksldjump">
                  <a:extLst>
                    <a:ext uri="{A12FA001-AC4F-418D-AE19-62706E023703}">
                      <ahyp:hlinkClr xmlns:ahyp="http://schemas.microsoft.com/office/drawing/2018/hyperlinkcolor" val="tx"/>
                    </a:ext>
                  </a:extLst>
                </a:hlinkClick>
              </a:rPr>
              <a:t>Slide 11</a:t>
            </a: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rPr>
              <a:t>iiiiiiiiiiiiiiiiiiiiiiiiiiiiiiiiiiiiiiiii</a:t>
            </a:r>
          </a:p>
        </p:txBody>
      </p:sp>
      <p:sp>
        <p:nvSpPr>
          <p:cNvPr id="22" name="TextBox 21">
            <a:extLst>
              <a:ext uri="{FF2B5EF4-FFF2-40B4-BE49-F238E27FC236}">
                <a16:creationId xmlns:a16="http://schemas.microsoft.com/office/drawing/2014/main" id="{D7205496-9005-ACEC-50D0-50ED1EF6B377}"/>
              </a:ext>
            </a:extLst>
          </p:cNvPr>
          <p:cNvSpPr txBox="1"/>
          <p:nvPr/>
        </p:nvSpPr>
        <p:spPr>
          <a:xfrm>
            <a:off x="2871934" y="4130212"/>
            <a:ext cx="14426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12" action="ppaction://hlinksldjump">
                  <a:extLst>
                    <a:ext uri="{A12FA001-AC4F-418D-AE19-62706E023703}">
                      <ahyp:hlinkClr xmlns:ahyp="http://schemas.microsoft.com/office/drawing/2018/hyperlinkcolor" val="tx"/>
                    </a:ext>
                  </a:extLst>
                </a:hlinkClick>
              </a:rPr>
              <a:t>Imaging</a:t>
            </a:r>
            <a:endPar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endParaRPr>
          </a:p>
        </p:txBody>
      </p:sp>
      <p:sp>
        <p:nvSpPr>
          <p:cNvPr id="23" name="TextBox 22">
            <a:extLst>
              <a:ext uri="{FF2B5EF4-FFF2-40B4-BE49-F238E27FC236}">
                <a16:creationId xmlns:a16="http://schemas.microsoft.com/office/drawing/2014/main" id="{D988E8B1-BD2C-9026-FB6A-C3055AB91A6C}"/>
              </a:ext>
            </a:extLst>
          </p:cNvPr>
          <p:cNvSpPr txBox="1"/>
          <p:nvPr/>
        </p:nvSpPr>
        <p:spPr>
          <a:xfrm>
            <a:off x="5352863" y="4072748"/>
            <a:ext cx="1571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8" action="ppaction://hlinksldjump">
                  <a:extLst>
                    <a:ext uri="{A12FA001-AC4F-418D-AE19-62706E023703}">
                      <ahyp:hlinkClr xmlns:ahyp="http://schemas.microsoft.com/office/drawing/2018/hyperlinkcolor" val="tx"/>
                    </a:ext>
                  </a:extLst>
                </a:hlinkClick>
              </a:rPr>
              <a:t>Slide 13</a:t>
            </a: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rPr>
              <a:t>iiiiiiiiiiiii</a:t>
            </a:r>
          </a:p>
        </p:txBody>
      </p:sp>
      <p:sp>
        <p:nvSpPr>
          <p:cNvPr id="24" name="TextBox 23">
            <a:extLst>
              <a:ext uri="{FF2B5EF4-FFF2-40B4-BE49-F238E27FC236}">
                <a16:creationId xmlns:a16="http://schemas.microsoft.com/office/drawing/2014/main" id="{8A151AD7-D55A-8B69-8078-EAFC19D796DA}"/>
              </a:ext>
            </a:extLst>
          </p:cNvPr>
          <p:cNvSpPr txBox="1"/>
          <p:nvPr/>
        </p:nvSpPr>
        <p:spPr>
          <a:xfrm>
            <a:off x="7770031" y="4072748"/>
            <a:ext cx="15593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13" action="ppaction://hlinksldjump">
                  <a:extLst>
                    <a:ext uri="{A12FA001-AC4F-418D-AE19-62706E023703}">
                      <ahyp:hlinkClr xmlns:ahyp="http://schemas.microsoft.com/office/drawing/2018/hyperlinkcolor" val="tx"/>
                    </a:ext>
                  </a:extLst>
                </a:hlinkClick>
              </a:rPr>
              <a:t>Slide 14</a:t>
            </a: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rPr>
              <a:t>iiiiiiiiiiii</a:t>
            </a:r>
          </a:p>
        </p:txBody>
      </p:sp>
      <p:sp>
        <p:nvSpPr>
          <p:cNvPr id="52" name="TextBox 51">
            <a:extLst>
              <a:ext uri="{FF2B5EF4-FFF2-40B4-BE49-F238E27FC236}">
                <a16:creationId xmlns:a16="http://schemas.microsoft.com/office/drawing/2014/main" id="{800684DA-A2E8-C45B-5664-1814EFA942C4}"/>
              </a:ext>
            </a:extLst>
          </p:cNvPr>
          <p:cNvSpPr txBox="1"/>
          <p:nvPr/>
        </p:nvSpPr>
        <p:spPr>
          <a:xfrm>
            <a:off x="2036830" y="5165425"/>
            <a:ext cx="20625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14" action="ppaction://hlinksldjump">
                  <a:extLst>
                    <a:ext uri="{A12FA001-AC4F-418D-AE19-62706E023703}">
                      <ahyp:hlinkClr xmlns:ahyp="http://schemas.microsoft.com/office/drawing/2018/hyperlinkcolor" val="tx"/>
                    </a:ext>
                  </a:extLst>
                </a:hlinkClick>
              </a:rPr>
              <a:t>Slide 16</a:t>
            </a: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rPr>
              <a:t>iiiiiiiiiiiiiiiiiiiiii</a:t>
            </a:r>
          </a:p>
        </p:txBody>
      </p:sp>
      <p:sp>
        <p:nvSpPr>
          <p:cNvPr id="172" name="TextBox 171">
            <a:extLst>
              <a:ext uri="{FF2B5EF4-FFF2-40B4-BE49-F238E27FC236}">
                <a16:creationId xmlns:a16="http://schemas.microsoft.com/office/drawing/2014/main" id="{F39D7CCB-293B-0567-C7AB-171F55AC54D2}"/>
              </a:ext>
            </a:extLst>
          </p:cNvPr>
          <p:cNvSpPr txBox="1"/>
          <p:nvPr/>
        </p:nvSpPr>
        <p:spPr>
          <a:xfrm>
            <a:off x="4106166" y="5165425"/>
            <a:ext cx="20525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15" action="ppaction://hlinksldjump">
                  <a:extLst>
                    <a:ext uri="{A12FA001-AC4F-418D-AE19-62706E023703}">
                      <ahyp:hlinkClr xmlns:ahyp="http://schemas.microsoft.com/office/drawing/2018/hyperlinkcolor" val="tx"/>
                    </a:ext>
                  </a:extLst>
                </a:hlinkClick>
              </a:rPr>
              <a:t>Slide 1   Odor Nlilli5</a:t>
            </a:r>
            <a:endPar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endParaRPr>
          </a:p>
        </p:txBody>
      </p:sp>
      <p:sp>
        <p:nvSpPr>
          <p:cNvPr id="173" name="TextBox 172">
            <a:extLst>
              <a:ext uri="{FF2B5EF4-FFF2-40B4-BE49-F238E27FC236}">
                <a16:creationId xmlns:a16="http://schemas.microsoft.com/office/drawing/2014/main" id="{16D8C624-1AB7-0815-F5D9-C97BF9EDEDAA}"/>
              </a:ext>
            </a:extLst>
          </p:cNvPr>
          <p:cNvSpPr txBox="1"/>
          <p:nvPr/>
        </p:nvSpPr>
        <p:spPr>
          <a:xfrm>
            <a:off x="6345691" y="5161835"/>
            <a:ext cx="20525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16" action="ppaction://hlinksldjump">
                  <a:extLst>
                    <a:ext uri="{A12FA001-AC4F-418D-AE19-62706E023703}">
                      <ahyp:hlinkClr xmlns:ahyp="http://schemas.microsoft.com/office/drawing/2018/hyperlinkcolor" val="tx"/>
                    </a:ext>
                  </a:extLst>
                </a:hlinkClick>
              </a:rPr>
              <a:t>Slide 17</a:t>
            </a: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rPr>
              <a:t>iiiiiiiiiiiiiiiiiiii</a:t>
            </a:r>
          </a:p>
        </p:txBody>
      </p:sp>
      <p:sp>
        <p:nvSpPr>
          <p:cNvPr id="174" name="TextBox 173">
            <a:extLst>
              <a:ext uri="{FF2B5EF4-FFF2-40B4-BE49-F238E27FC236}">
                <a16:creationId xmlns:a16="http://schemas.microsoft.com/office/drawing/2014/main" id="{3F13B36B-6CF4-65A9-AB40-062FCAB96B3E}"/>
              </a:ext>
            </a:extLst>
          </p:cNvPr>
          <p:cNvSpPr txBox="1"/>
          <p:nvPr/>
        </p:nvSpPr>
        <p:spPr>
          <a:xfrm>
            <a:off x="8469313" y="5142979"/>
            <a:ext cx="1685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hlinkClick r:id="rId17" action="ppaction://hlinksldjump">
                  <a:extLst>
                    <a:ext uri="{A12FA001-AC4F-418D-AE19-62706E023703}">
                      <ahyp:hlinkClr xmlns:ahyp="http://schemas.microsoft.com/office/drawing/2018/hyperlinkcolor" val="tx"/>
                    </a:ext>
                  </a:extLst>
                </a:hlinkClick>
              </a:rPr>
              <a:t>Slide 18</a:t>
            </a:r>
            <a:r>
              <a:rPr kumimoji="0" lang="en-US" sz="1800" b="0" i="0" u="none" strike="noStrike" kern="1200" cap="none" spc="0" normalizeH="0" baseline="0" noProof="0">
                <a:ln>
                  <a:noFill/>
                </a:ln>
                <a:solidFill>
                  <a:srgbClr val="58585A">
                    <a:alpha val="0"/>
                  </a:srgbClr>
                </a:solidFill>
                <a:effectLst/>
                <a:uLnTx/>
                <a:uFillTx/>
                <a:latin typeface="Calibri Light"/>
                <a:ea typeface="+mn-ea"/>
                <a:cs typeface="+mn-cs"/>
              </a:rPr>
              <a:t>iiiiiiiiiiiiiii</a:t>
            </a:r>
          </a:p>
        </p:txBody>
      </p:sp>
    </p:spTree>
    <p:extLst>
      <p:ext uri="{BB962C8B-B14F-4D97-AF65-F5344CB8AC3E}">
        <p14:creationId xmlns:p14="http://schemas.microsoft.com/office/powerpoint/2010/main" val="2766420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314" y="65088"/>
            <a:ext cx="8048625" cy="1143000"/>
          </a:xfrm>
        </p:spPr>
        <p:txBody>
          <a:bodyPr>
            <a:normAutofit fontScale="90000"/>
          </a:bodyPr>
          <a:lstStyle/>
          <a:p>
            <a:pPr algn="ctr">
              <a:defRPr/>
            </a:pPr>
            <a:r>
              <a:rPr b="1" dirty="0"/>
              <a:t>Recovery Process – Pack Out and Inventory</a:t>
            </a:r>
          </a:p>
        </p:txBody>
      </p:sp>
      <p:pic>
        <p:nvPicPr>
          <p:cNvPr id="890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19289" y="1341438"/>
            <a:ext cx="2668587" cy="4743450"/>
          </a:xfrm>
        </p:spPr>
      </p:pic>
      <p:sp>
        <p:nvSpPr>
          <p:cNvPr id="89092" name="TextBox 6"/>
          <p:cNvSpPr txBox="1">
            <a:spLocks noChangeArrowheads="1"/>
          </p:cNvSpPr>
          <p:nvPr/>
        </p:nvSpPr>
        <p:spPr bwMode="auto">
          <a:xfrm>
            <a:off x="4800600" y="1811339"/>
            <a:ext cx="23749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Creating an inventory and packaging damaged collections </a:t>
            </a:r>
          </a:p>
        </p:txBody>
      </p:sp>
      <p:pic>
        <p:nvPicPr>
          <p:cNvPr id="8909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2625" y="1333500"/>
            <a:ext cx="2776538"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954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90120" name="Straight Connector 9011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122" name="Straight Connector 9012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124" name="Straight Connector 9012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126" name="Straight Connector 9012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128" name="Straight Connector 9012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90130" name="Rectangle 90129">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defRPr/>
            </a:pPr>
            <a:r>
              <a:rPr lang="en-US" sz="4100" b="1"/>
              <a:t>Recovery Process – Pack Out and Inventory</a:t>
            </a:r>
          </a:p>
        </p:txBody>
      </p:sp>
      <p:grpSp>
        <p:nvGrpSpPr>
          <p:cNvPr id="90132" name="Group 90131">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0133" name="Straight Connector 90132">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134" name="Straight Connector 90133">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135" name="Straight Connector 90134">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136" name="Straight Connector 90135">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137" name="Straight Connector 90136">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0139"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0115"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t="17662" r="1" b="19557"/>
          <a:stretch/>
        </p:blipFill>
        <p:spPr>
          <a:xfrm>
            <a:off x="834934" y="854087"/>
            <a:ext cx="9290304" cy="3280831"/>
          </a:xfrm>
          <a:custGeom>
            <a:avLst/>
            <a:gdLst/>
            <a:ahLst/>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422581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C152077-984A-4612-B0E1-251C62EB15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05450BA-2A87-4847-A5A0-E7D9605572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16F9ADA-A824-456A-9728-D5BFFE04D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3034157-938C-45F5-8DCA-208D22E5B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369327A-A6C5-4293-80D1-DECEBA3F5F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E49B76A8-D4D2-428D-84FA-657EEA58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4100" b="1"/>
              <a:t>Recovery Process – Pack Out and Inventory</a:t>
            </a:r>
          </a:p>
        </p:txBody>
      </p:sp>
      <p:grpSp>
        <p:nvGrpSpPr>
          <p:cNvPr id="22" name="Group 21">
            <a:extLst>
              <a:ext uri="{FF2B5EF4-FFF2-40B4-BE49-F238E27FC236}">
                <a16:creationId xmlns:a16="http://schemas.microsoft.com/office/drawing/2014/main" id="{8D463EDB-0644-4F84-9901-D2434D5509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A02079FA-226E-4AF1-B818-2CA9EF1B69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D376604-76CD-4D25-B281-35796F3671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B5A32B1-F178-4FE5-8916-712F46FCB8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C3339F8-6376-45A3-A77E-5F5C212D4E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AD1BBAE-26A1-4BE9-9536-C15B1A87E0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9" name="Snip Diagonal Corner Rectangle 12">
            <a:extLst>
              <a:ext uri="{FF2B5EF4-FFF2-40B4-BE49-F238E27FC236}">
                <a16:creationId xmlns:a16="http://schemas.microsoft.com/office/drawing/2014/main" id="{15A54023-E435-4098-A370-AE54A007E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1269" b="40103"/>
          <a:stretch/>
        </p:blipFill>
        <p:spPr>
          <a:xfrm>
            <a:off x="834935" y="854087"/>
            <a:ext cx="5582963" cy="3280831"/>
          </a:xfrm>
          <a:custGeom>
            <a:avLst/>
            <a:gdLst/>
            <a:ahLst/>
            <a:cxnLst/>
            <a:rect l="l" t="t" r="r" b="b"/>
            <a:pathLst>
              <a:path w="5582963" h="3280831">
                <a:moveTo>
                  <a:pt x="402071" y="0"/>
                </a:moveTo>
                <a:lnTo>
                  <a:pt x="5582963" y="0"/>
                </a:lnTo>
                <a:lnTo>
                  <a:pt x="5582963" y="3280831"/>
                </a:lnTo>
                <a:lnTo>
                  <a:pt x="0" y="3280831"/>
                </a:lnTo>
                <a:lnTo>
                  <a:pt x="0" y="402071"/>
                </a:lnTo>
                <a:close/>
              </a:path>
            </a:pathLst>
          </a:custGeom>
        </p:spPr>
      </p:pic>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142" r="10544" b="-1"/>
          <a:stretch/>
        </p:blipFill>
        <p:spPr>
          <a:xfrm>
            <a:off x="6568222" y="854087"/>
            <a:ext cx="3557016" cy="3280831"/>
          </a:xfrm>
          <a:custGeom>
            <a:avLst/>
            <a:gdLst/>
            <a:ahLst/>
            <a:cxnLst/>
            <a:rect l="l" t="t" r="r" b="b"/>
            <a:pathLst>
              <a:path w="3557016" h="3280831">
                <a:moveTo>
                  <a:pt x="0" y="0"/>
                </a:moveTo>
                <a:lnTo>
                  <a:pt x="3557016" y="0"/>
                </a:lnTo>
                <a:lnTo>
                  <a:pt x="3557016" y="2876895"/>
                </a:lnTo>
                <a:lnTo>
                  <a:pt x="3153080" y="3280831"/>
                </a:lnTo>
                <a:lnTo>
                  <a:pt x="0" y="3280831"/>
                </a:lnTo>
                <a:close/>
              </a:path>
            </a:pathLst>
          </a:custGeom>
        </p:spPr>
      </p:pic>
    </p:spTree>
    <p:extLst>
      <p:ext uri="{BB962C8B-B14F-4D97-AF65-F5344CB8AC3E}">
        <p14:creationId xmlns:p14="http://schemas.microsoft.com/office/powerpoint/2010/main" val="4105928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314" y="65088"/>
            <a:ext cx="8048625" cy="1143000"/>
          </a:xfrm>
        </p:spPr>
        <p:txBody>
          <a:bodyPr>
            <a:normAutofit fontScale="90000"/>
          </a:bodyPr>
          <a:lstStyle/>
          <a:p>
            <a:pPr algn="ctr">
              <a:defRPr/>
            </a:pPr>
            <a:r>
              <a:rPr b="1" dirty="0"/>
              <a:t>Recovery Process – </a:t>
            </a:r>
            <a:br>
              <a:rPr lang="en-US" b="1" dirty="0"/>
            </a:br>
            <a:r>
              <a:rPr b="1" dirty="0"/>
              <a:t>Pack Out/Shipping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4788" y="2228043"/>
            <a:ext cx="5980966" cy="336429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75351" y="2171188"/>
            <a:ext cx="5718286" cy="3478003"/>
          </a:xfrm>
          <a:prstGeom prst="rect">
            <a:avLst/>
          </a:prstGeom>
        </p:spPr>
      </p:pic>
    </p:spTree>
    <p:extLst>
      <p:ext uri="{BB962C8B-B14F-4D97-AF65-F5344CB8AC3E}">
        <p14:creationId xmlns:p14="http://schemas.microsoft.com/office/powerpoint/2010/main" val="616148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314" y="65088"/>
            <a:ext cx="8048625" cy="1143000"/>
          </a:xfrm>
        </p:spPr>
        <p:txBody>
          <a:bodyPr/>
          <a:lstStyle/>
          <a:p>
            <a:pPr algn="ctr">
              <a:defRPr/>
            </a:pPr>
            <a:r>
              <a:rPr b="1" dirty="0"/>
              <a:t>Recovery Process – Shipping </a:t>
            </a:r>
          </a:p>
        </p:txBody>
      </p:sp>
      <p:pic>
        <p:nvPicPr>
          <p:cNvPr id="942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0" y="1619250"/>
            <a:ext cx="3848100" cy="4191000"/>
          </a:xfrm>
        </p:spPr>
      </p:pic>
    </p:spTree>
    <p:extLst>
      <p:ext uri="{BB962C8B-B14F-4D97-AF65-F5344CB8AC3E}">
        <p14:creationId xmlns:p14="http://schemas.microsoft.com/office/powerpoint/2010/main" val="2227326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95241" name="Straight Connector 95240">
            <a:extLst>
              <a:ext uri="{FF2B5EF4-FFF2-40B4-BE49-F238E27FC236}">
                <a16:creationId xmlns:a16="http://schemas.microsoft.com/office/drawing/2014/main" id="{8C152077-984A-4612-B0E1-251C62EB15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243" name="Straight Connector 95242">
            <a:extLst>
              <a:ext uri="{FF2B5EF4-FFF2-40B4-BE49-F238E27FC236}">
                <a16:creationId xmlns:a16="http://schemas.microsoft.com/office/drawing/2014/main" id="{C05450BA-2A87-4847-A5A0-E7D9605572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245" name="Straight Connector 95244">
            <a:extLst>
              <a:ext uri="{FF2B5EF4-FFF2-40B4-BE49-F238E27FC236}">
                <a16:creationId xmlns:a16="http://schemas.microsoft.com/office/drawing/2014/main" id="{A16F9ADA-A824-456A-9728-D5BFFE04D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247" name="Straight Connector 95246">
            <a:extLst>
              <a:ext uri="{FF2B5EF4-FFF2-40B4-BE49-F238E27FC236}">
                <a16:creationId xmlns:a16="http://schemas.microsoft.com/office/drawing/2014/main" id="{63034157-938C-45F5-8DCA-208D22E5B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249" name="Straight Connector 95248">
            <a:extLst>
              <a:ext uri="{FF2B5EF4-FFF2-40B4-BE49-F238E27FC236}">
                <a16:creationId xmlns:a16="http://schemas.microsoft.com/office/drawing/2014/main" id="{2369327A-A6C5-4293-80D1-DECEBA3F5F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95251" name="Rectangle 95250">
            <a:extLst>
              <a:ext uri="{FF2B5EF4-FFF2-40B4-BE49-F238E27FC236}">
                <a16:creationId xmlns:a16="http://schemas.microsoft.com/office/drawing/2014/main" id="{E49B76A8-D4D2-428D-84FA-657EEA58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defRPr/>
            </a:pPr>
            <a:r>
              <a:rPr lang="en-US" sz="4100" b="1"/>
              <a:t>Recovery Process – Freezer Stabilization </a:t>
            </a:r>
          </a:p>
        </p:txBody>
      </p:sp>
      <p:grpSp>
        <p:nvGrpSpPr>
          <p:cNvPr id="95253" name="Group 95252">
            <a:extLst>
              <a:ext uri="{FF2B5EF4-FFF2-40B4-BE49-F238E27FC236}">
                <a16:creationId xmlns:a16="http://schemas.microsoft.com/office/drawing/2014/main" id="{8D463EDB-0644-4F84-9901-D2434D5509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5254" name="Straight Connector 95253">
              <a:extLst>
                <a:ext uri="{FF2B5EF4-FFF2-40B4-BE49-F238E27FC236}">
                  <a16:creationId xmlns:a16="http://schemas.microsoft.com/office/drawing/2014/main" id="{A02079FA-226E-4AF1-B818-2CA9EF1B69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255" name="Straight Connector 95254">
              <a:extLst>
                <a:ext uri="{FF2B5EF4-FFF2-40B4-BE49-F238E27FC236}">
                  <a16:creationId xmlns:a16="http://schemas.microsoft.com/office/drawing/2014/main" id="{6D376604-76CD-4D25-B281-35796F3671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256" name="Straight Connector 95255">
              <a:extLst>
                <a:ext uri="{FF2B5EF4-FFF2-40B4-BE49-F238E27FC236}">
                  <a16:creationId xmlns:a16="http://schemas.microsoft.com/office/drawing/2014/main" id="{6B5A32B1-F178-4FE5-8916-712F46FCB8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257" name="Straight Connector 95256">
              <a:extLst>
                <a:ext uri="{FF2B5EF4-FFF2-40B4-BE49-F238E27FC236}">
                  <a16:creationId xmlns:a16="http://schemas.microsoft.com/office/drawing/2014/main" id="{DC3339F8-6376-45A3-A77E-5F5C212D4E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258" name="Straight Connector 95257">
              <a:extLst>
                <a:ext uri="{FF2B5EF4-FFF2-40B4-BE49-F238E27FC236}">
                  <a16:creationId xmlns:a16="http://schemas.microsoft.com/office/drawing/2014/main" id="{6AD1BBAE-26A1-4BE9-9536-C15B1A87E0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5260" name="Snip Diagonal Corner Rectangle 12">
            <a:extLst>
              <a:ext uri="{FF2B5EF4-FFF2-40B4-BE49-F238E27FC236}">
                <a16:creationId xmlns:a16="http://schemas.microsoft.com/office/drawing/2014/main" id="{15A54023-E435-4098-A370-AE54A007E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5236" name="Picture 5"/>
          <p:cNvPicPr>
            <a:picLocks noChangeAspect="1"/>
          </p:cNvPicPr>
          <p:nvPr/>
        </p:nvPicPr>
        <p:blipFill rotWithShape="1">
          <a:blip r:embed="rId2">
            <a:extLst>
              <a:ext uri="{28A0092B-C50C-407E-A947-70E740481C1C}">
                <a14:useLocalDpi xmlns:a14="http://schemas.microsoft.com/office/drawing/2010/main" val="0"/>
              </a:ext>
            </a:extLst>
          </a:blip>
          <a:srcRect t="24699" r="1" b="25498"/>
          <a:stretch/>
        </p:blipFill>
        <p:spPr bwMode="auto">
          <a:xfrm>
            <a:off x="834935" y="854087"/>
            <a:ext cx="5582963" cy="3280831"/>
          </a:xfrm>
          <a:custGeom>
            <a:avLst/>
            <a:gdLst/>
            <a:ahLst/>
            <a:cxnLst/>
            <a:rect l="l" t="t" r="r" b="b"/>
            <a:pathLst>
              <a:path w="5582963" h="3280831">
                <a:moveTo>
                  <a:pt x="402071" y="0"/>
                </a:moveTo>
                <a:lnTo>
                  <a:pt x="5582963" y="0"/>
                </a:lnTo>
                <a:lnTo>
                  <a:pt x="5582963" y="3280831"/>
                </a:lnTo>
                <a:lnTo>
                  <a:pt x="0" y="3280831"/>
                </a:lnTo>
                <a:lnTo>
                  <a:pt x="0" y="40207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9938" r="2" b="11663"/>
          <a:stretch/>
        </p:blipFill>
        <p:spPr>
          <a:xfrm>
            <a:off x="6568222" y="854087"/>
            <a:ext cx="3557016" cy="3280831"/>
          </a:xfrm>
          <a:custGeom>
            <a:avLst/>
            <a:gdLst/>
            <a:ahLst/>
            <a:cxnLst/>
            <a:rect l="l" t="t" r="r" b="b"/>
            <a:pathLst>
              <a:path w="3557016" h="3280831">
                <a:moveTo>
                  <a:pt x="0" y="0"/>
                </a:moveTo>
                <a:lnTo>
                  <a:pt x="3557016" y="0"/>
                </a:lnTo>
                <a:lnTo>
                  <a:pt x="3557016" y="2876895"/>
                </a:lnTo>
                <a:lnTo>
                  <a:pt x="3153080" y="3280831"/>
                </a:lnTo>
                <a:lnTo>
                  <a:pt x="0" y="3280831"/>
                </a:lnTo>
                <a:close/>
              </a:path>
            </a:pathLst>
          </a:custGeom>
        </p:spPr>
      </p:pic>
    </p:spTree>
    <p:extLst>
      <p:ext uri="{BB962C8B-B14F-4D97-AF65-F5344CB8AC3E}">
        <p14:creationId xmlns:p14="http://schemas.microsoft.com/office/powerpoint/2010/main" val="2422418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96264" name="Straight Connector 96263">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266" name="Straight Connector 96265">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268" name="Straight Connector 96267">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270" name="Straight Connector 96269">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272" name="Straight Connector 96271">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96274" name="Rectangle 96273">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7532710" y="628617"/>
            <a:ext cx="3971902" cy="3028983"/>
          </a:xfrm>
        </p:spPr>
        <p:txBody>
          <a:bodyPr vert="horz" lIns="91440" tIns="45720" rIns="91440" bIns="45720" rtlCol="0" anchor="b">
            <a:normAutofit/>
          </a:bodyPr>
          <a:lstStyle/>
          <a:p>
            <a:pPr>
              <a:defRPr/>
            </a:pPr>
            <a:r>
              <a:rPr lang="en-US" sz="4800" b="1"/>
              <a:t>Recovery Process – Drying</a:t>
            </a:r>
          </a:p>
        </p:txBody>
      </p:sp>
      <p:sp>
        <p:nvSpPr>
          <p:cNvPr id="96276"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6259"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5885"/>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96278" name="Group 96277">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6279" name="Straight Connector 96278">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280" name="Straight Connector 96279">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281" name="Straight Connector 96280">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282" name="Straight Connector 96281">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283" name="Straight Connector 96282">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19192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98313" name="Straight Connector 98312">
            <a:extLst>
              <a:ext uri="{FF2B5EF4-FFF2-40B4-BE49-F238E27FC236}">
                <a16:creationId xmlns:a16="http://schemas.microsoft.com/office/drawing/2014/main" id="{8C152077-984A-4612-B0E1-251C62EB15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315" name="Straight Connector 98314">
            <a:extLst>
              <a:ext uri="{FF2B5EF4-FFF2-40B4-BE49-F238E27FC236}">
                <a16:creationId xmlns:a16="http://schemas.microsoft.com/office/drawing/2014/main" id="{C05450BA-2A87-4847-A5A0-E7D9605572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317" name="Straight Connector 98316">
            <a:extLst>
              <a:ext uri="{FF2B5EF4-FFF2-40B4-BE49-F238E27FC236}">
                <a16:creationId xmlns:a16="http://schemas.microsoft.com/office/drawing/2014/main" id="{A16F9ADA-A824-456A-9728-D5BFFE04D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319" name="Straight Connector 98318">
            <a:extLst>
              <a:ext uri="{FF2B5EF4-FFF2-40B4-BE49-F238E27FC236}">
                <a16:creationId xmlns:a16="http://schemas.microsoft.com/office/drawing/2014/main" id="{63034157-938C-45F5-8DCA-208D22E5B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321" name="Straight Connector 98320">
            <a:extLst>
              <a:ext uri="{FF2B5EF4-FFF2-40B4-BE49-F238E27FC236}">
                <a16:creationId xmlns:a16="http://schemas.microsoft.com/office/drawing/2014/main" id="{2369327A-A6C5-4293-80D1-DECEBA3F5F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98323" name="Rectangle 98322">
            <a:extLst>
              <a:ext uri="{FF2B5EF4-FFF2-40B4-BE49-F238E27FC236}">
                <a16:creationId xmlns:a16="http://schemas.microsoft.com/office/drawing/2014/main" id="{E49B76A8-D4D2-428D-84FA-657EEA58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665641" y="4473679"/>
            <a:ext cx="9552558" cy="1233251"/>
          </a:xfrm>
        </p:spPr>
        <p:txBody>
          <a:bodyPr vert="horz" lIns="91440" tIns="45720" rIns="91440" bIns="45720" rtlCol="0" anchor="b">
            <a:normAutofit/>
          </a:bodyPr>
          <a:lstStyle/>
          <a:p>
            <a:pPr>
              <a:defRPr/>
            </a:pPr>
            <a:r>
              <a:rPr lang="en-US" sz="4400" b="1"/>
              <a:t>Recovery Process – Cleaning </a:t>
            </a:r>
          </a:p>
        </p:txBody>
      </p:sp>
      <p:grpSp>
        <p:nvGrpSpPr>
          <p:cNvPr id="98325" name="Group 98324">
            <a:extLst>
              <a:ext uri="{FF2B5EF4-FFF2-40B4-BE49-F238E27FC236}">
                <a16:creationId xmlns:a16="http://schemas.microsoft.com/office/drawing/2014/main" id="{8D463EDB-0644-4F84-9901-D2434D5509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8326" name="Straight Connector 98325">
              <a:extLst>
                <a:ext uri="{FF2B5EF4-FFF2-40B4-BE49-F238E27FC236}">
                  <a16:creationId xmlns:a16="http://schemas.microsoft.com/office/drawing/2014/main" id="{A02079FA-226E-4AF1-B818-2CA9EF1B69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327" name="Straight Connector 98326">
              <a:extLst>
                <a:ext uri="{FF2B5EF4-FFF2-40B4-BE49-F238E27FC236}">
                  <a16:creationId xmlns:a16="http://schemas.microsoft.com/office/drawing/2014/main" id="{6D376604-76CD-4D25-B281-35796F3671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328" name="Straight Connector 98327">
              <a:extLst>
                <a:ext uri="{FF2B5EF4-FFF2-40B4-BE49-F238E27FC236}">
                  <a16:creationId xmlns:a16="http://schemas.microsoft.com/office/drawing/2014/main" id="{6B5A32B1-F178-4FE5-8916-712F46FCB8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329" name="Straight Connector 98328">
              <a:extLst>
                <a:ext uri="{FF2B5EF4-FFF2-40B4-BE49-F238E27FC236}">
                  <a16:creationId xmlns:a16="http://schemas.microsoft.com/office/drawing/2014/main" id="{DC3339F8-6376-45A3-A77E-5F5C212D4E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330" name="Straight Connector 98329">
              <a:extLst>
                <a:ext uri="{FF2B5EF4-FFF2-40B4-BE49-F238E27FC236}">
                  <a16:creationId xmlns:a16="http://schemas.microsoft.com/office/drawing/2014/main" id="{6AD1BBAE-26A1-4BE9-9536-C15B1A87E0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8332" name="Snip Diagonal Corner Rectangle 12">
            <a:extLst>
              <a:ext uri="{FF2B5EF4-FFF2-40B4-BE49-F238E27FC236}">
                <a16:creationId xmlns:a16="http://schemas.microsoft.com/office/drawing/2014/main" id="{15A54023-E435-4098-A370-AE54A007E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8308" name="Content Placeholder 9"/>
          <p:cNvPicPr>
            <a:picLocks noGrp="1" noChangeAspect="1"/>
          </p:cNvPicPr>
          <p:nvPr>
            <p:ph idx="1"/>
          </p:nvPr>
        </p:nvPicPr>
        <p:blipFill rotWithShape="1">
          <a:blip r:embed="rId2">
            <a:extLst>
              <a:ext uri="{28A0092B-C50C-407E-A947-70E740481C1C}">
                <a14:useLocalDpi xmlns:a14="http://schemas.microsoft.com/office/drawing/2010/main" val="0"/>
              </a:ext>
            </a:extLst>
          </a:blip>
          <a:srcRect t="12060" r="1" b="47686"/>
          <a:stretch/>
        </p:blipFill>
        <p:spPr>
          <a:xfrm>
            <a:off x="834935" y="854087"/>
            <a:ext cx="5582963" cy="3280831"/>
          </a:xfrm>
          <a:custGeom>
            <a:avLst/>
            <a:gdLst/>
            <a:ahLst/>
            <a:cxnLst/>
            <a:rect l="l" t="t" r="r" b="b"/>
            <a:pathLst>
              <a:path w="5582963" h="3280831">
                <a:moveTo>
                  <a:pt x="402071" y="0"/>
                </a:moveTo>
                <a:lnTo>
                  <a:pt x="5582963" y="0"/>
                </a:lnTo>
                <a:lnTo>
                  <a:pt x="5582963" y="3280831"/>
                </a:lnTo>
                <a:lnTo>
                  <a:pt x="0" y="3280831"/>
                </a:lnTo>
                <a:lnTo>
                  <a:pt x="0" y="402071"/>
                </a:lnTo>
                <a:close/>
              </a:path>
            </a:pathLst>
          </a:custGeom>
        </p:spPr>
      </p:pic>
      <p:pic>
        <p:nvPicPr>
          <p:cNvPr id="98307"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362" r="1" b="16702"/>
          <a:stretch/>
        </p:blipFill>
        <p:spPr bwMode="auto">
          <a:xfrm>
            <a:off x="6568222" y="854087"/>
            <a:ext cx="3557016" cy="3280831"/>
          </a:xfrm>
          <a:custGeom>
            <a:avLst/>
            <a:gdLst/>
            <a:ahLst/>
            <a:cxnLst/>
            <a:rect l="l" t="t" r="r" b="b"/>
            <a:pathLst>
              <a:path w="3557016" h="3280831">
                <a:moveTo>
                  <a:pt x="0" y="0"/>
                </a:moveTo>
                <a:lnTo>
                  <a:pt x="3557016" y="0"/>
                </a:lnTo>
                <a:lnTo>
                  <a:pt x="3557016" y="2876895"/>
                </a:lnTo>
                <a:lnTo>
                  <a:pt x="3153080" y="3280831"/>
                </a:lnTo>
                <a:lnTo>
                  <a:pt x="0" y="328083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859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33F367-76E5-4D2A-96B1-4FD443CDD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Snip Diagonal Corner Rectangle 21">
            <a:extLst>
              <a:ext uri="{FF2B5EF4-FFF2-40B4-BE49-F238E27FC236}">
                <a16:creationId xmlns:a16="http://schemas.microsoft.com/office/drawing/2014/main" id="{6F769419-3E73-449D-B62A-0CDEC946A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129873" cy="6858002"/>
          </a:xfrm>
          <a:prstGeom prst="snip2DiagRect">
            <a:avLst>
              <a:gd name="adj1" fmla="val 0"/>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A6515200-42F9-488F-9895-6CDBCD1E8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43185F0E-78D5-4C2D-9239-D3515B4488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5BD9142-FF9C-4EED-A027-18D095481B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2F547D3-9752-4481-B3A8-50E08610B8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1999C2F-3D0D-4813-9696-83630A6FE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C737390-C9CA-456B-9F40-D7A76EA242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053523" y="65590"/>
            <a:ext cx="3043896" cy="3248611"/>
          </a:xfrm>
        </p:spPr>
        <p:txBody>
          <a:bodyPr>
            <a:normAutofit/>
          </a:bodyPr>
          <a:lstStyle/>
          <a:p>
            <a:pPr>
              <a:defRPr/>
            </a:pPr>
            <a:r>
              <a:rPr lang="en-US" b="1" dirty="0">
                <a:solidFill>
                  <a:srgbClr val="FFFFFF"/>
                </a:solidFill>
              </a:rPr>
              <a:t>Recovery Process – Secondary Services </a:t>
            </a:r>
          </a:p>
        </p:txBody>
      </p:sp>
      <p:graphicFrame>
        <p:nvGraphicFramePr>
          <p:cNvPr id="5" name="Content Placeholder 2">
            <a:extLst>
              <a:ext uri="{FF2B5EF4-FFF2-40B4-BE49-F238E27FC236}">
                <a16:creationId xmlns:a16="http://schemas.microsoft.com/office/drawing/2014/main" id="{3265CCA4-E0A5-265C-202A-6E51F93D27EF}"/>
              </a:ext>
            </a:extLst>
          </p:cNvPr>
          <p:cNvGraphicFramePr>
            <a:graphicFrameLocks noGrp="1"/>
          </p:cNvGraphicFramePr>
          <p:nvPr>
            <p:ph idx="1"/>
          </p:nvPr>
        </p:nvGraphicFramePr>
        <p:xfrm>
          <a:off x="693337" y="805987"/>
          <a:ext cx="6190459" cy="4768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765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207A-8BB4-80D2-F6FB-27181B187960}"/>
              </a:ext>
            </a:extLst>
          </p:cNvPr>
          <p:cNvSpPr>
            <a:spLocks noGrp="1"/>
          </p:cNvSpPr>
          <p:nvPr>
            <p:ph type="title" idx="4294967295"/>
          </p:nvPr>
        </p:nvSpPr>
        <p:spPr>
          <a:xfrm>
            <a:off x="3129171" y="530927"/>
            <a:ext cx="8320087" cy="1325563"/>
          </a:xfrm>
        </p:spPr>
        <p:txBody>
          <a:bodyPr>
            <a:normAutofit/>
          </a:bodyPr>
          <a:lstStyle/>
          <a:p>
            <a:r>
              <a:rPr lang="en-US" sz="3600" dirty="0">
                <a:latin typeface="Raleway" panose="020B0003030101060003" pitchFamily="34" charset="0"/>
                <a:cs typeface="Aharoni" panose="02010803020104030203" pitchFamily="2" charset="-79"/>
              </a:rPr>
              <a:t>Conservation Center for Art &amp; Historic Artifacts </a:t>
            </a:r>
          </a:p>
        </p:txBody>
      </p:sp>
      <p:grpSp>
        <p:nvGrpSpPr>
          <p:cNvPr id="3" name="Group 2">
            <a:extLst>
              <a:ext uri="{FF2B5EF4-FFF2-40B4-BE49-F238E27FC236}">
                <a16:creationId xmlns:a16="http://schemas.microsoft.com/office/drawing/2014/main" id="{49F5BC48-8B2C-12ED-E429-8882D8E86086}"/>
              </a:ext>
            </a:extLst>
          </p:cNvPr>
          <p:cNvGrpSpPr/>
          <p:nvPr/>
        </p:nvGrpSpPr>
        <p:grpSpPr>
          <a:xfrm>
            <a:off x="0" y="0"/>
            <a:ext cx="2676939" cy="6858000"/>
            <a:chOff x="228600" y="0"/>
            <a:chExt cx="2514600" cy="6858000"/>
          </a:xfrm>
        </p:grpSpPr>
        <p:pic>
          <p:nvPicPr>
            <p:cNvPr id="4" name="Picture 3" descr="G:\Workstation\Jessica Keister\Images from Katie\12.170 Institute for Advanced Study 3.JPG">
              <a:extLst>
                <a:ext uri="{FF2B5EF4-FFF2-40B4-BE49-F238E27FC236}">
                  <a16:creationId xmlns:a16="http://schemas.microsoft.com/office/drawing/2014/main" id="{E4ACD889-1661-73DE-9B3A-51C946A03182}"/>
                </a:ext>
              </a:extLst>
            </p:cNvPr>
            <p:cNvPicPr>
              <a:picLocks noChangeAspect="1" noChangeArrowheads="1"/>
            </p:cNvPicPr>
            <p:nvPr/>
          </p:nvPicPr>
          <p:blipFill>
            <a:blip r:embed="rId3" cstate="print"/>
            <a:srcRect/>
            <a:stretch>
              <a:fillRect/>
            </a:stretch>
          </p:blipFill>
          <p:spPr bwMode="auto">
            <a:xfrm>
              <a:off x="228600" y="0"/>
              <a:ext cx="2514600" cy="1683503"/>
            </a:xfrm>
            <a:prstGeom prst="rect">
              <a:avLst/>
            </a:prstGeom>
            <a:noFill/>
            <a:ln>
              <a:solidFill>
                <a:schemeClr val="bg1"/>
              </a:solidFill>
            </a:ln>
          </p:spPr>
        </p:pic>
        <p:pic>
          <p:nvPicPr>
            <p:cNvPr id="5" name="Picture 4" descr="G:\Workstation\Jessica Keister\Images from Katie\Jim Sewing.jpg">
              <a:extLst>
                <a:ext uri="{FF2B5EF4-FFF2-40B4-BE49-F238E27FC236}">
                  <a16:creationId xmlns:a16="http://schemas.microsoft.com/office/drawing/2014/main" id="{2EF78A52-8080-7628-D9F8-A574224C2EA0}"/>
                </a:ext>
              </a:extLst>
            </p:cNvPr>
            <p:cNvPicPr>
              <a:picLocks noChangeAspect="1" noChangeArrowheads="1"/>
            </p:cNvPicPr>
            <p:nvPr/>
          </p:nvPicPr>
          <p:blipFill>
            <a:blip r:embed="rId4" cstate="print"/>
            <a:srcRect/>
            <a:stretch>
              <a:fillRect/>
            </a:stretch>
          </p:blipFill>
          <p:spPr bwMode="auto">
            <a:xfrm>
              <a:off x="228600" y="4953000"/>
              <a:ext cx="2514600" cy="1905000"/>
            </a:xfrm>
            <a:prstGeom prst="rect">
              <a:avLst/>
            </a:prstGeom>
            <a:noFill/>
            <a:ln>
              <a:solidFill>
                <a:schemeClr val="bg1"/>
              </a:solidFill>
            </a:ln>
          </p:spPr>
        </p:pic>
        <p:pic>
          <p:nvPicPr>
            <p:cNvPr id="6" name="Picture 6" descr="G:\Workstation\Jessica Keister\Images from Katie\12.245.jpg">
              <a:extLst>
                <a:ext uri="{FF2B5EF4-FFF2-40B4-BE49-F238E27FC236}">
                  <a16:creationId xmlns:a16="http://schemas.microsoft.com/office/drawing/2014/main" id="{5A716DE3-E23F-745C-64F7-B435E52DD219}"/>
                </a:ext>
              </a:extLst>
            </p:cNvPr>
            <p:cNvPicPr>
              <a:picLocks noChangeAspect="1" noChangeArrowheads="1"/>
            </p:cNvPicPr>
            <p:nvPr/>
          </p:nvPicPr>
          <p:blipFill>
            <a:blip r:embed="rId5" cstate="print"/>
            <a:srcRect l="6413"/>
            <a:stretch>
              <a:fillRect/>
            </a:stretch>
          </p:blipFill>
          <p:spPr bwMode="auto">
            <a:xfrm>
              <a:off x="1631282" y="1676400"/>
              <a:ext cx="1111918" cy="1774825"/>
            </a:xfrm>
            <a:prstGeom prst="rect">
              <a:avLst/>
            </a:prstGeom>
            <a:noFill/>
            <a:ln>
              <a:solidFill>
                <a:schemeClr val="bg1"/>
              </a:solidFill>
            </a:ln>
          </p:spPr>
        </p:pic>
        <p:pic>
          <p:nvPicPr>
            <p:cNvPr id="7" name="Picture 2" descr="G:\Workstation\Jessica Keister\Images from Katie\Workshop_Image_3.jpg">
              <a:extLst>
                <a:ext uri="{FF2B5EF4-FFF2-40B4-BE49-F238E27FC236}">
                  <a16:creationId xmlns:a16="http://schemas.microsoft.com/office/drawing/2014/main" id="{0E8A4B6D-351C-260D-A1EF-7AD16442BD26}"/>
                </a:ext>
              </a:extLst>
            </p:cNvPr>
            <p:cNvPicPr>
              <a:picLocks noChangeAspect="1" noChangeArrowheads="1"/>
            </p:cNvPicPr>
            <p:nvPr/>
          </p:nvPicPr>
          <p:blipFill>
            <a:blip r:embed="rId6" cstate="print"/>
            <a:srcRect r="2161"/>
            <a:stretch>
              <a:fillRect/>
            </a:stretch>
          </p:blipFill>
          <p:spPr bwMode="auto">
            <a:xfrm>
              <a:off x="228600" y="1676400"/>
              <a:ext cx="1447800" cy="1752600"/>
            </a:xfrm>
            <a:prstGeom prst="rect">
              <a:avLst/>
            </a:prstGeom>
            <a:noFill/>
            <a:ln>
              <a:solidFill>
                <a:schemeClr val="bg1"/>
              </a:solidFill>
            </a:ln>
          </p:spPr>
        </p:pic>
        <p:pic>
          <p:nvPicPr>
            <p:cNvPr id="8" name="Picture 5" descr="G:\Workstation\Jessica Keister\Images from Katie\11.315_JessK_Inpainting 004.jpg">
              <a:extLst>
                <a:ext uri="{FF2B5EF4-FFF2-40B4-BE49-F238E27FC236}">
                  <a16:creationId xmlns:a16="http://schemas.microsoft.com/office/drawing/2014/main" id="{61A599E0-F131-F3CB-3374-4DC70711195D}"/>
                </a:ext>
              </a:extLst>
            </p:cNvPr>
            <p:cNvPicPr>
              <a:picLocks noChangeAspect="1" noChangeArrowheads="1"/>
            </p:cNvPicPr>
            <p:nvPr/>
          </p:nvPicPr>
          <p:blipFill>
            <a:blip r:embed="rId7" cstate="print"/>
            <a:srcRect t="8000" b="12000"/>
            <a:stretch>
              <a:fillRect/>
            </a:stretch>
          </p:blipFill>
          <p:spPr bwMode="auto">
            <a:xfrm>
              <a:off x="228600" y="3429000"/>
              <a:ext cx="2514600" cy="1524000"/>
            </a:xfrm>
            <a:prstGeom prst="rect">
              <a:avLst/>
            </a:prstGeom>
            <a:noFill/>
            <a:ln>
              <a:solidFill>
                <a:schemeClr val="bg1"/>
              </a:solidFill>
            </a:ln>
          </p:spPr>
        </p:pic>
      </p:grpSp>
      <p:sp>
        <p:nvSpPr>
          <p:cNvPr id="9" name="Subtitle 2">
            <a:extLst>
              <a:ext uri="{FF2B5EF4-FFF2-40B4-BE49-F238E27FC236}">
                <a16:creationId xmlns:a16="http://schemas.microsoft.com/office/drawing/2014/main" id="{D8AA03F4-1FB6-18CF-886B-836CB94E0236}"/>
              </a:ext>
            </a:extLst>
          </p:cNvPr>
          <p:cNvSpPr txBox="1">
            <a:spLocks/>
          </p:cNvSpPr>
          <p:nvPr/>
        </p:nvSpPr>
        <p:spPr>
          <a:xfrm>
            <a:off x="3129170" y="2116255"/>
            <a:ext cx="8224631" cy="4377443"/>
          </a:xfrm>
          <a:prstGeom prst="rect">
            <a:avLst/>
          </a:prstGeom>
        </p:spPr>
        <p:txBody>
          <a:bodyPr vert="horz" wrap="square" lIns="68580" tIns="34291" rIns="68580" bIns="34291" rtlCol="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buClr>
                <a:srgbClr val="000000"/>
              </a:buClr>
            </a:pPr>
            <a:r>
              <a:rPr lang="en-US" sz="1800" i="1" dirty="0">
                <a:solidFill>
                  <a:srgbClr val="000000"/>
                </a:solidFill>
                <a:latin typeface="Cambria" panose="02040503050406030204" pitchFamily="18" charset="0"/>
                <a:ea typeface="Cambria" panose="02040503050406030204" pitchFamily="18" charset="0"/>
                <a:sym typeface="Arial"/>
              </a:rPr>
              <a:t>In a typical year: </a:t>
            </a:r>
          </a:p>
          <a:p>
            <a:pPr defTabSz="812760">
              <a:buClr>
                <a:srgbClr val="000000"/>
              </a:buClr>
            </a:pPr>
            <a:endParaRPr lang="en-US" sz="1800" i="1" dirty="0">
              <a:solidFill>
                <a:srgbClr val="000000"/>
              </a:solidFill>
              <a:latin typeface="Cambria" panose="02040503050406030204" pitchFamily="18" charset="0"/>
              <a:ea typeface="Cambria" panose="02040503050406030204" pitchFamily="18" charset="0"/>
              <a:sym typeface="Arial"/>
            </a:endParaRPr>
          </a:p>
          <a:p>
            <a:pPr marL="82150" indent="-82150" defTabSz="812760">
              <a:buClr>
                <a:srgbClr val="000000"/>
              </a:buClr>
              <a:buFont typeface="Arial" pitchFamily="34" charset="0"/>
              <a:buChar char="•"/>
            </a:pPr>
            <a:r>
              <a:rPr lang="en-US" sz="1500" dirty="0">
                <a:solidFill>
                  <a:srgbClr val="000000"/>
                </a:solidFill>
                <a:latin typeface="Cambria" panose="02040503050406030204" pitchFamily="18" charset="0"/>
                <a:ea typeface="Cambria" panose="02040503050406030204" pitchFamily="18" charset="0"/>
                <a:sym typeface="Arial"/>
              </a:rPr>
              <a:t>Preservation Services specialists complete over 50 survey projects.</a:t>
            </a:r>
          </a:p>
          <a:p>
            <a:pPr marL="82150" indent="-82150" defTabSz="812760">
              <a:buClr>
                <a:srgbClr val="000000"/>
              </a:buClr>
              <a:buFont typeface="Arial" pitchFamily="34" charset="0"/>
              <a:buChar char="•"/>
            </a:pPr>
            <a:endParaRPr lang="en-US" sz="1500" dirty="0">
              <a:solidFill>
                <a:srgbClr val="000000"/>
              </a:solidFill>
              <a:latin typeface="Cambria" panose="02040503050406030204" pitchFamily="18" charset="0"/>
              <a:ea typeface="Cambria" panose="02040503050406030204" pitchFamily="18" charset="0"/>
              <a:sym typeface="Arial"/>
            </a:endParaRPr>
          </a:p>
          <a:p>
            <a:pPr marL="82150" indent="-82150" defTabSz="812760">
              <a:buClr>
                <a:srgbClr val="000000"/>
              </a:buClr>
              <a:buFont typeface="Arial" pitchFamily="34" charset="0"/>
              <a:buChar char="•"/>
            </a:pPr>
            <a:r>
              <a:rPr lang="en-US" sz="1500" dirty="0">
                <a:solidFill>
                  <a:srgbClr val="000000"/>
                </a:solidFill>
                <a:latin typeface="Cambria" panose="02040503050406030204" pitchFamily="18" charset="0"/>
                <a:ea typeface="Cambria" panose="02040503050406030204" pitchFamily="18" charset="0"/>
                <a:sym typeface="Arial"/>
              </a:rPr>
              <a:t> Approximately 60 CCAHA-sponsored workshops, conferences, webinars, and training sessions are presented.</a:t>
            </a:r>
          </a:p>
          <a:p>
            <a:pPr marL="82150" indent="-82150" defTabSz="812760">
              <a:buClr>
                <a:srgbClr val="000000"/>
              </a:buClr>
              <a:buFont typeface="Arial" pitchFamily="34" charset="0"/>
              <a:buChar char="•"/>
            </a:pPr>
            <a:endParaRPr lang="en-US" sz="1500" dirty="0">
              <a:solidFill>
                <a:srgbClr val="000000"/>
              </a:solidFill>
              <a:latin typeface="Cambria" panose="02040503050406030204" pitchFamily="18" charset="0"/>
              <a:ea typeface="Cambria" panose="02040503050406030204" pitchFamily="18" charset="0"/>
              <a:sym typeface="Arial"/>
            </a:endParaRPr>
          </a:p>
          <a:p>
            <a:pPr marL="82150" indent="-82150" defTabSz="812760">
              <a:buClr>
                <a:srgbClr val="000000"/>
              </a:buClr>
              <a:buFont typeface="Arial" pitchFamily="34" charset="0"/>
              <a:buChar char="•"/>
            </a:pPr>
            <a:r>
              <a:rPr lang="en-US" sz="1500" dirty="0">
                <a:solidFill>
                  <a:srgbClr val="000000"/>
                </a:solidFill>
                <a:latin typeface="Cambria" panose="02040503050406030204" pitchFamily="18" charset="0"/>
                <a:ea typeface="Cambria" panose="02040503050406030204" pitchFamily="18" charset="0"/>
                <a:sym typeface="Arial"/>
              </a:rPr>
              <a:t> The Digital Imaging Services staff digitizes thousands of pages </a:t>
            </a:r>
            <a:br>
              <a:rPr lang="en-US" sz="1500" dirty="0">
                <a:solidFill>
                  <a:srgbClr val="000000"/>
                </a:solidFill>
                <a:latin typeface="Cambria" panose="02040503050406030204" pitchFamily="18" charset="0"/>
                <a:ea typeface="Cambria" panose="02040503050406030204" pitchFamily="18" charset="0"/>
                <a:sym typeface="Arial"/>
              </a:rPr>
            </a:br>
            <a:r>
              <a:rPr lang="en-US" sz="1500" dirty="0">
                <a:solidFill>
                  <a:srgbClr val="000000"/>
                </a:solidFill>
                <a:latin typeface="Cambria" panose="02040503050406030204" pitchFamily="18" charset="0"/>
                <a:ea typeface="Cambria" panose="02040503050406030204" pitchFamily="18" charset="0"/>
                <a:sym typeface="Arial"/>
              </a:rPr>
              <a:t>of fragile archival documents, books, and photographs.</a:t>
            </a:r>
          </a:p>
          <a:p>
            <a:pPr marL="82150" indent="-82150" defTabSz="812760">
              <a:buClr>
                <a:srgbClr val="000000"/>
              </a:buClr>
              <a:buFont typeface="Arial" pitchFamily="34" charset="0"/>
              <a:buChar char="•"/>
            </a:pPr>
            <a:endParaRPr lang="en-US" sz="1500" dirty="0">
              <a:solidFill>
                <a:srgbClr val="000000"/>
              </a:solidFill>
              <a:latin typeface="Cambria" panose="02040503050406030204" pitchFamily="18" charset="0"/>
              <a:ea typeface="Cambria" panose="02040503050406030204" pitchFamily="18" charset="0"/>
              <a:sym typeface="Arial"/>
            </a:endParaRPr>
          </a:p>
          <a:p>
            <a:pPr marL="82150" indent="-82150" defTabSz="812760">
              <a:buClr>
                <a:srgbClr val="000000"/>
              </a:buClr>
              <a:buFont typeface="Arial" pitchFamily="34" charset="0"/>
              <a:buChar char="•"/>
            </a:pPr>
            <a:r>
              <a:rPr lang="en-US" sz="1500" dirty="0">
                <a:solidFill>
                  <a:srgbClr val="000000"/>
                </a:solidFill>
                <a:latin typeface="Cambria" panose="02040503050406030204" pitchFamily="18" charset="0"/>
                <a:ea typeface="Cambria" panose="02040503050406030204" pitchFamily="18" charset="0"/>
                <a:sym typeface="Arial"/>
              </a:rPr>
              <a:t> Conservators assess and treat more than 6,000 individual </a:t>
            </a:r>
            <a:br>
              <a:rPr lang="en-US" sz="1500" dirty="0">
                <a:solidFill>
                  <a:srgbClr val="000000"/>
                </a:solidFill>
                <a:latin typeface="Cambria" panose="02040503050406030204" pitchFamily="18" charset="0"/>
                <a:ea typeface="Cambria" panose="02040503050406030204" pitchFamily="18" charset="0"/>
                <a:sym typeface="Arial"/>
              </a:rPr>
            </a:br>
            <a:r>
              <a:rPr lang="en-US" sz="1500" dirty="0">
                <a:solidFill>
                  <a:srgbClr val="000000"/>
                </a:solidFill>
                <a:latin typeface="Cambria" panose="02040503050406030204" pitchFamily="18" charset="0"/>
                <a:ea typeface="Cambria" panose="02040503050406030204" pitchFamily="18" charset="0"/>
                <a:sym typeface="Arial"/>
              </a:rPr>
              <a:t>artifacts, from over 400 clients.</a:t>
            </a:r>
          </a:p>
          <a:p>
            <a:pPr marL="82150" indent="-82150" defTabSz="812760">
              <a:buClr>
                <a:srgbClr val="000000"/>
              </a:buClr>
              <a:buFont typeface="Arial" pitchFamily="34" charset="0"/>
              <a:buChar char="•"/>
            </a:pPr>
            <a:endParaRPr lang="en-US" sz="1500" dirty="0">
              <a:solidFill>
                <a:srgbClr val="000000"/>
              </a:solidFill>
              <a:latin typeface="Cambria" panose="02040503050406030204" pitchFamily="18" charset="0"/>
              <a:ea typeface="Cambria" panose="02040503050406030204" pitchFamily="18" charset="0"/>
              <a:sym typeface="Arial"/>
            </a:endParaRPr>
          </a:p>
          <a:p>
            <a:pPr marL="82150" indent="-82150" defTabSz="812760">
              <a:buClr>
                <a:srgbClr val="000000"/>
              </a:buClr>
              <a:buFont typeface="Arial" pitchFamily="34" charset="0"/>
              <a:buChar char="•"/>
            </a:pPr>
            <a:r>
              <a:rPr lang="en-US" sz="1500" dirty="0">
                <a:solidFill>
                  <a:srgbClr val="000000"/>
                </a:solidFill>
                <a:latin typeface="Cambria" panose="02040503050406030204" pitchFamily="18" charset="0"/>
                <a:ea typeface="Cambria" panose="02040503050406030204" pitchFamily="18" charset="0"/>
                <a:sym typeface="Arial"/>
              </a:rPr>
              <a:t> Housing &amp; Framing Services house approx. 75% of the artifacts treated (folder, sleeve, box, mat and frame, or sealed package).</a:t>
            </a:r>
          </a:p>
        </p:txBody>
      </p:sp>
    </p:spTree>
    <p:extLst>
      <p:ext uri="{BB962C8B-B14F-4D97-AF65-F5344CB8AC3E}">
        <p14:creationId xmlns:p14="http://schemas.microsoft.com/office/powerpoint/2010/main" val="1960152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884" y="1083167"/>
            <a:ext cx="7931150" cy="3503054"/>
          </a:xfrm>
        </p:spPr>
        <p:txBody>
          <a:bodyPr/>
          <a:lstStyle/>
          <a:p>
            <a:pPr>
              <a:defRPr/>
            </a:pPr>
            <a:r>
              <a:rPr lang="en-GB" dirty="0"/>
              <a:t>Thank you!!</a:t>
            </a:r>
            <a:br>
              <a:rPr lang="en-GB" dirty="0"/>
            </a:br>
            <a:r>
              <a:rPr lang="en-GB" dirty="0"/>
              <a:t>Questions and Comments</a:t>
            </a:r>
            <a:br>
              <a:rPr lang="en-GB" dirty="0"/>
            </a:br>
            <a:br>
              <a:rPr lang="en-GB" dirty="0"/>
            </a:br>
            <a:r>
              <a:rPr lang="en-GB" sz="2400" dirty="0"/>
              <a:t>Maddie Cooper</a:t>
            </a:r>
            <a:br>
              <a:rPr lang="en-GB" sz="2400" dirty="0"/>
            </a:br>
            <a:r>
              <a:rPr lang="en-GB" sz="2400" dirty="0"/>
              <a:t>CCAHA</a:t>
            </a:r>
            <a:br>
              <a:rPr lang="en-GB" sz="2400" dirty="0"/>
            </a:br>
            <a:r>
              <a:rPr lang="en-GB" sz="2400" dirty="0"/>
              <a:t>mcooper@ccaha.org</a:t>
            </a:r>
            <a:br>
              <a:rPr lang="en-GB" sz="2400" dirty="0"/>
            </a:br>
            <a:r>
              <a:rPr lang="en-GB" sz="2400" dirty="0">
                <a:hlinkClick r:id="rId2"/>
              </a:rPr>
              <a:t>mcooper@mcccaha.org</a:t>
            </a:r>
            <a:br>
              <a:rPr lang="en-GB" sz="2400" dirty="0"/>
            </a:br>
            <a:br>
              <a:rPr lang="en-GB" sz="2400" dirty="0"/>
            </a:br>
            <a:r>
              <a:rPr lang="en-GB" sz="2400" dirty="0"/>
              <a:t>Matt DeCirce</a:t>
            </a:r>
            <a:br>
              <a:rPr lang="en-GB" sz="2400" dirty="0"/>
            </a:br>
            <a:r>
              <a:rPr lang="en-GB" sz="2400" dirty="0"/>
              <a:t>Polygon</a:t>
            </a:r>
            <a:br>
              <a:rPr lang="en-GB" sz="2400" dirty="0"/>
            </a:br>
            <a:r>
              <a:rPr lang="en-GB" sz="2400" dirty="0"/>
              <a:t>matt.decirce@polygongroup.com</a:t>
            </a:r>
            <a:br>
              <a:rPr lang="en-GB" dirty="0"/>
            </a:br>
            <a:endParaRPr lang="en-GB" dirty="0"/>
          </a:p>
        </p:txBody>
      </p:sp>
    </p:spTree>
    <p:extLst>
      <p:ext uri="{BB962C8B-B14F-4D97-AF65-F5344CB8AC3E}">
        <p14:creationId xmlns:p14="http://schemas.microsoft.com/office/powerpoint/2010/main" val="143407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B709F-3B07-4C20-AFD3-4AAB3F8D0517}"/>
              </a:ext>
            </a:extLst>
          </p:cNvPr>
          <p:cNvSpPr>
            <a:spLocks noGrp="1"/>
          </p:cNvSpPr>
          <p:nvPr>
            <p:ph type="title"/>
          </p:nvPr>
        </p:nvSpPr>
        <p:spPr>
          <a:xfrm>
            <a:off x="435724" y="343491"/>
            <a:ext cx="10730901" cy="1143000"/>
          </a:xfrm>
        </p:spPr>
        <p:txBody>
          <a:bodyPr>
            <a:normAutofit fontScale="90000"/>
          </a:bodyPr>
          <a:lstStyle/>
          <a:p>
            <a:pPr algn="ctr"/>
            <a:br>
              <a:rPr lang="en-US" sz="2400" b="1" dirty="0"/>
            </a:br>
            <a:r>
              <a:rPr lang="en-US" b="1" dirty="0"/>
              <a:t>Disaster Preparedness and Recovery Services for Archives and Records</a:t>
            </a:r>
          </a:p>
        </p:txBody>
      </p:sp>
      <p:sp>
        <p:nvSpPr>
          <p:cNvPr id="3" name="Content Placeholder 2">
            <a:extLst>
              <a:ext uri="{FF2B5EF4-FFF2-40B4-BE49-F238E27FC236}">
                <a16:creationId xmlns:a16="http://schemas.microsoft.com/office/drawing/2014/main" id="{65FA34D8-09BA-4AA7-BD92-4D05462B80C1}"/>
              </a:ext>
            </a:extLst>
          </p:cNvPr>
          <p:cNvSpPr>
            <a:spLocks noGrp="1"/>
          </p:cNvSpPr>
          <p:nvPr>
            <p:ph idx="1"/>
          </p:nvPr>
        </p:nvSpPr>
        <p:spPr>
          <a:xfrm>
            <a:off x="6503601" y="1892150"/>
            <a:ext cx="3697675" cy="4622359"/>
          </a:xfrm>
        </p:spPr>
        <p:txBody>
          <a:bodyPr>
            <a:normAutofit fontScale="32500" lnSpcReduction="20000"/>
          </a:bodyPr>
          <a:lstStyle/>
          <a:p>
            <a:pPr marL="0" indent="0">
              <a:buNone/>
            </a:pPr>
            <a:r>
              <a:rPr lang="en-US" sz="5500" b="1" dirty="0">
                <a:solidFill>
                  <a:schemeClr val="tx1"/>
                </a:solidFill>
                <a:latin typeface="Arial" panose="020B0604020202020204" pitchFamily="34" charset="0"/>
                <a:cs typeface="Arial" panose="020B0604020202020204" pitchFamily="34" charset="0"/>
              </a:rPr>
              <a:t>Recovery Services</a:t>
            </a:r>
          </a:p>
          <a:p>
            <a:pPr marL="0" indent="0">
              <a:buNone/>
            </a:pPr>
            <a:endParaRPr lang="en-US" sz="1800" b="1" dirty="0">
              <a:solidFill>
                <a:schemeClr val="tx1"/>
              </a:solidFill>
              <a:latin typeface="Arial" panose="020B0604020202020204" pitchFamily="34" charset="0"/>
              <a:cs typeface="Arial" panose="020B0604020202020204" pitchFamily="34" charset="0"/>
            </a:endParaRPr>
          </a:p>
          <a:p>
            <a:pPr>
              <a:lnSpc>
                <a:spcPct val="170000"/>
              </a:lnSpc>
              <a:buFont typeface="Wingdings" panose="05000000000000000000" pitchFamily="2" charset="2"/>
              <a:buChar char="§"/>
            </a:pPr>
            <a:r>
              <a:rPr lang="en-US" sz="4300" b="1" dirty="0">
                <a:solidFill>
                  <a:schemeClr val="tx1"/>
                </a:solidFill>
                <a:latin typeface="Arial" panose="020B0604020202020204" pitchFamily="34" charset="0"/>
                <a:cs typeface="Arial" panose="020B0604020202020204" pitchFamily="34" charset="0"/>
              </a:rPr>
              <a:t>Freezer Stabilization</a:t>
            </a:r>
          </a:p>
          <a:p>
            <a:pPr>
              <a:lnSpc>
                <a:spcPct val="170000"/>
              </a:lnSpc>
              <a:buFont typeface="Wingdings" panose="05000000000000000000" pitchFamily="2" charset="2"/>
              <a:buChar char="§"/>
            </a:pPr>
            <a:r>
              <a:rPr lang="en-US" sz="4300" b="1" dirty="0">
                <a:solidFill>
                  <a:schemeClr val="tx1"/>
                </a:solidFill>
                <a:latin typeface="Arial" panose="020B0604020202020204" pitchFamily="34" charset="0"/>
                <a:cs typeface="Arial" panose="020B0604020202020204" pitchFamily="34" charset="0"/>
              </a:rPr>
              <a:t>Vacuum Freeze Drying</a:t>
            </a:r>
          </a:p>
          <a:p>
            <a:pPr>
              <a:lnSpc>
                <a:spcPct val="170000"/>
              </a:lnSpc>
              <a:buFont typeface="Wingdings" panose="05000000000000000000" pitchFamily="2" charset="2"/>
              <a:buChar char="§"/>
            </a:pPr>
            <a:r>
              <a:rPr lang="en-US" sz="4300" b="1" dirty="0">
                <a:solidFill>
                  <a:schemeClr val="tx1"/>
                </a:solidFill>
                <a:latin typeface="Arial" panose="020B0604020202020204" pitchFamily="34" charset="0"/>
                <a:cs typeface="Arial" panose="020B0604020202020204" pitchFamily="34" charset="0"/>
              </a:rPr>
              <a:t>Desiccant Drying</a:t>
            </a:r>
          </a:p>
          <a:p>
            <a:pPr>
              <a:lnSpc>
                <a:spcPct val="170000"/>
              </a:lnSpc>
              <a:buFont typeface="Wingdings" panose="05000000000000000000" pitchFamily="2" charset="2"/>
              <a:buChar char="§"/>
            </a:pPr>
            <a:r>
              <a:rPr lang="en-US" sz="4300" b="1" dirty="0">
                <a:solidFill>
                  <a:schemeClr val="tx1"/>
                </a:solidFill>
                <a:latin typeface="Arial" panose="020B0604020202020204" pitchFamily="34" charset="0"/>
                <a:cs typeface="Arial" panose="020B0604020202020204" pitchFamily="34" charset="0"/>
              </a:rPr>
              <a:t>Archive Cleaning</a:t>
            </a:r>
          </a:p>
          <a:p>
            <a:pPr>
              <a:lnSpc>
                <a:spcPct val="170000"/>
              </a:lnSpc>
              <a:buFont typeface="Wingdings" panose="05000000000000000000" pitchFamily="2" charset="2"/>
              <a:buChar char="§"/>
            </a:pPr>
            <a:r>
              <a:rPr lang="en-US" sz="4300" b="1" dirty="0">
                <a:solidFill>
                  <a:schemeClr val="tx1"/>
                </a:solidFill>
                <a:latin typeface="Arial" panose="020B0604020202020204" pitchFamily="34" charset="0"/>
                <a:cs typeface="Arial" panose="020B0604020202020204" pitchFamily="34" charset="0"/>
              </a:rPr>
              <a:t>Mold Remediation</a:t>
            </a:r>
          </a:p>
          <a:p>
            <a:pPr>
              <a:lnSpc>
                <a:spcPct val="170000"/>
              </a:lnSpc>
              <a:buFont typeface="Wingdings" panose="05000000000000000000" pitchFamily="2" charset="2"/>
              <a:buChar char="§"/>
            </a:pPr>
            <a:r>
              <a:rPr lang="en-US" sz="4300" b="1" dirty="0">
                <a:solidFill>
                  <a:schemeClr val="tx1"/>
                </a:solidFill>
                <a:latin typeface="Arial" panose="020B0604020202020204" pitchFamily="34" charset="0"/>
                <a:cs typeface="Arial" panose="020B0604020202020204" pitchFamily="34" charset="0"/>
              </a:rPr>
              <a:t>Sterilization</a:t>
            </a:r>
          </a:p>
          <a:p>
            <a:pPr>
              <a:lnSpc>
                <a:spcPct val="170000"/>
              </a:lnSpc>
              <a:buFont typeface="Wingdings" panose="05000000000000000000" pitchFamily="2" charset="2"/>
              <a:buChar char="§"/>
            </a:pPr>
            <a:r>
              <a:rPr lang="en-US" sz="4300" b="1" dirty="0">
                <a:solidFill>
                  <a:schemeClr val="tx1"/>
                </a:solidFill>
                <a:latin typeface="Arial" panose="020B0604020202020204" pitchFamily="34" charset="0"/>
                <a:cs typeface="Arial" panose="020B0604020202020204" pitchFamily="34" charset="0"/>
              </a:rPr>
              <a:t>Pest Eradication</a:t>
            </a:r>
          </a:p>
          <a:p>
            <a:pPr>
              <a:lnSpc>
                <a:spcPct val="170000"/>
              </a:lnSpc>
              <a:buFont typeface="Wingdings" panose="05000000000000000000" pitchFamily="2" charset="2"/>
              <a:buChar char="§"/>
            </a:pPr>
            <a:r>
              <a:rPr lang="en-US" sz="4300" b="1" dirty="0">
                <a:solidFill>
                  <a:schemeClr val="tx1"/>
                </a:solidFill>
                <a:latin typeface="Arial" panose="020B0604020202020204" pitchFamily="34" charset="0"/>
                <a:cs typeface="Arial" panose="020B0604020202020204" pitchFamily="34" charset="0"/>
              </a:rPr>
              <a:t>Deodorization</a:t>
            </a:r>
          </a:p>
        </p:txBody>
      </p:sp>
      <p:sp>
        <p:nvSpPr>
          <p:cNvPr id="5" name="TextBox 4">
            <a:extLst>
              <a:ext uri="{FF2B5EF4-FFF2-40B4-BE49-F238E27FC236}">
                <a16:creationId xmlns:a16="http://schemas.microsoft.com/office/drawing/2014/main" id="{55305B1C-F107-4D9E-A2EE-1B3680E89740}"/>
              </a:ext>
            </a:extLst>
          </p:cNvPr>
          <p:cNvSpPr txBox="1"/>
          <p:nvPr/>
        </p:nvSpPr>
        <p:spPr>
          <a:xfrm>
            <a:off x="2448374" y="1892150"/>
            <a:ext cx="335280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85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Preparedness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Site/Risk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Emergency Preparedness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Master Service Agreements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Inventory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Training/Workshops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Project Consulting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Remote Climate Monitoring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85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85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85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85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85A"/>
              </a:solidFill>
              <a:effectLst/>
              <a:uLnTx/>
              <a:uFillTx/>
              <a:latin typeface="Arial"/>
              <a:ea typeface="+mn-ea"/>
              <a:cs typeface="+mn-cs"/>
            </a:endParaRPr>
          </a:p>
        </p:txBody>
      </p:sp>
    </p:spTree>
    <p:extLst>
      <p:ext uri="{BB962C8B-B14F-4D97-AF65-F5344CB8AC3E}">
        <p14:creationId xmlns:p14="http://schemas.microsoft.com/office/powerpoint/2010/main" val="1755696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25" y="6257531"/>
            <a:ext cx="8606343" cy="60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1"/>
          <p:cNvSpPr>
            <a:spLocks noGrp="1"/>
          </p:cNvSpPr>
          <p:nvPr>
            <p:ph type="title"/>
          </p:nvPr>
        </p:nvSpPr>
        <p:spPr>
          <a:xfrm>
            <a:off x="1635616" y="659596"/>
            <a:ext cx="8361363" cy="1325563"/>
          </a:xfrm>
        </p:spPr>
        <p:txBody>
          <a:bodyPr/>
          <a:lstStyle/>
          <a:p>
            <a:pPr algn="ctr"/>
            <a:r>
              <a:rPr altLang="en-US" b="1" dirty="0">
                <a:solidFill>
                  <a:schemeClr val="accent6"/>
                </a:solidFill>
              </a:rPr>
              <a:t>Do your records look like this?</a:t>
            </a:r>
          </a:p>
        </p:txBody>
      </p:sp>
    </p:spTree>
    <p:extLst>
      <p:ext uri="{BB962C8B-B14F-4D97-AF65-F5344CB8AC3E}">
        <p14:creationId xmlns:p14="http://schemas.microsoft.com/office/powerpoint/2010/main" val="1090907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710885E-00E7-48E8-A2A1-C25E84E9BCEE}"/>
              </a:ext>
            </a:extLst>
          </p:cNvPr>
          <p:cNvSpPr txBox="1"/>
          <p:nvPr/>
        </p:nvSpPr>
        <p:spPr bwMode="auto">
          <a:xfrm>
            <a:off x="454775" y="65370"/>
            <a:ext cx="10730901" cy="1143000"/>
          </a:xfrm>
          <a:prstGeom prst="rect">
            <a:avLst/>
          </a:prstGeom>
          <a:noFill/>
          <a:ln>
            <a:noFill/>
          </a:ln>
        </p:spPr>
        <p:txBody>
          <a:bodyPr vert="horz" wrap="square" lIns="91440" tIns="45720" rIns="91440" bIns="45720" numCol="1" rtlCol="0" anchor="ctr" anchorCtr="0" compatLnSpc="1">
            <a:prstTxWarp prst="textNoShape">
              <a:avLst/>
            </a:prstTxWarp>
            <a:normAutofit/>
          </a:bodyPr>
          <a:lstStyle/>
          <a:p>
            <a:pPr marL="0" marR="0" lvl="0" indent="0" algn="l" defTabSz="457200" rtl="0" eaLnBrk="0" fontAlgn="base" latinLnBrk="0" hangingPunct="0">
              <a:lnSpc>
                <a:spcPct val="100000"/>
              </a:lnSpc>
              <a:spcBef>
                <a:spcPct val="0"/>
              </a:spcBef>
              <a:spcAft>
                <a:spcPts val="600"/>
              </a:spcAft>
              <a:buClrTx/>
              <a:buSzTx/>
              <a:buFontTx/>
              <a:buNone/>
              <a:tabLst/>
              <a:defRPr/>
            </a:pPr>
            <a:r>
              <a:rPr kumimoji="0" lang="en-US" sz="2800" b="1" i="0" u="none" strike="noStrike" kern="1200" cap="none" spc="0" normalizeH="0" baseline="0" noProof="0">
                <a:ln>
                  <a:noFill/>
                </a:ln>
                <a:solidFill>
                  <a:srgbClr val="009FE3"/>
                </a:solidFill>
                <a:effectLst/>
                <a:uLnTx/>
                <a:uFillTx/>
                <a:latin typeface="Calibri" panose="020F0502020204030204" pitchFamily="34" charset="0"/>
                <a:ea typeface="+mn-ea"/>
                <a:cs typeface="Arial" pitchFamily="34" charset="0"/>
              </a:rPr>
              <a:t>Or Like This………..</a:t>
            </a:r>
          </a:p>
        </p:txBody>
      </p:sp>
      <p:pic>
        <p:nvPicPr>
          <p:cNvPr id="11" name="Picture 10" descr="Files on shelves">
            <a:extLst>
              <a:ext uri="{FF2B5EF4-FFF2-40B4-BE49-F238E27FC236}">
                <a16:creationId xmlns:a16="http://schemas.microsoft.com/office/drawing/2014/main" id="{F199EB12-C068-4FB9-9EFB-FF8058D0B7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601" r="-1" b="16940"/>
          <a:stretch/>
        </p:blipFill>
        <p:spPr>
          <a:xfrm>
            <a:off x="454775" y="1222833"/>
            <a:ext cx="10730901" cy="4742541"/>
          </a:xfrm>
          <a:prstGeom prst="rect">
            <a:avLst/>
          </a:prstGeom>
          <a:noFill/>
        </p:spPr>
      </p:pic>
    </p:spTree>
    <p:extLst>
      <p:ext uri="{BB962C8B-B14F-4D97-AF65-F5344CB8AC3E}">
        <p14:creationId xmlns:p14="http://schemas.microsoft.com/office/powerpoint/2010/main" val="1471030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454775" y="65370"/>
            <a:ext cx="10730901" cy="1143000"/>
          </a:xfrm>
          <a:prstGeom prst="rect">
            <a:avLst/>
          </a:prstGeom>
          <a:noFill/>
          <a:ln>
            <a:noFill/>
          </a:ln>
        </p:spPr>
        <p:txBody>
          <a:bodyPr vert="horz" wrap="square" lIns="91440" tIns="45720" rIns="91440" bIns="45720" numCol="1" rtlCol="0" anchor="ctr" anchorCtr="0" compatLnSpc="1">
            <a:prstTxWarp prst="textNoShape">
              <a:avLst/>
            </a:prstTxWarp>
            <a:normAutofit/>
          </a:bodyPr>
          <a:lstStyle/>
          <a:p>
            <a:pPr marL="0" marR="0" lvl="0" indent="0" algn="l" defTabSz="457200" rtl="0" eaLnBrk="0" fontAlgn="base" latinLnBrk="0" hangingPunct="0">
              <a:lnSpc>
                <a:spcPct val="100000"/>
              </a:lnSpc>
              <a:spcBef>
                <a:spcPct val="0"/>
              </a:spcBef>
              <a:spcAft>
                <a:spcPts val="600"/>
              </a:spcAft>
              <a:buClrTx/>
              <a:buSzTx/>
              <a:buFontTx/>
              <a:buNone/>
              <a:tabLst/>
              <a:defRPr/>
            </a:pPr>
            <a:r>
              <a:rPr kumimoji="0" lang="en-US" sz="2800" b="1" i="0" u="none" strike="noStrike" kern="1200" cap="none" spc="0" normalizeH="0" baseline="0" noProof="0">
                <a:ln>
                  <a:noFill/>
                </a:ln>
                <a:solidFill>
                  <a:srgbClr val="009FE3"/>
                </a:solidFill>
                <a:effectLst/>
                <a:uLnTx/>
                <a:uFillTx/>
                <a:latin typeface="Calibri" panose="020F0502020204030204" pitchFamily="34" charset="0"/>
                <a:ea typeface="+mn-ea"/>
                <a:cs typeface="Arial" pitchFamily="34" charset="0"/>
              </a:rPr>
              <a:t>Or Maybe Like This…….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4826" r="-1" b="18963"/>
          <a:stretch/>
        </p:blipFill>
        <p:spPr>
          <a:xfrm>
            <a:off x="454775" y="1222833"/>
            <a:ext cx="10730901" cy="4742541"/>
          </a:xfrm>
          <a:prstGeom prst="rect">
            <a:avLst/>
          </a:prstGeom>
          <a:noFill/>
        </p:spPr>
      </p:pic>
    </p:spTree>
    <p:extLst>
      <p:ext uri="{BB962C8B-B14F-4D97-AF65-F5344CB8AC3E}">
        <p14:creationId xmlns:p14="http://schemas.microsoft.com/office/powerpoint/2010/main" val="99955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9800" y="304801"/>
            <a:ext cx="7772400" cy="917575"/>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B75D0D"/>
                </a:solidFill>
                <a:effectLst/>
                <a:uLnTx/>
                <a:uFillTx/>
                <a:latin typeface="Century Gothic" panose="020B0502020202020204"/>
                <a:ea typeface="+mj-ea"/>
                <a:cs typeface="+mj-cs"/>
              </a:rPr>
              <a:t> </a:t>
            </a:r>
            <a:endParaRPr kumimoji="0" lang="en-US" sz="4400" b="0" i="0" u="none" strike="noStrike" kern="1200" cap="none" spc="0" normalizeH="0" baseline="0" noProof="0" dirty="0">
              <a:ln>
                <a:noFill/>
              </a:ln>
              <a:solidFill>
                <a:srgbClr val="B75D0D"/>
              </a:solidFill>
              <a:effectLst/>
              <a:uLnTx/>
              <a:uFillTx/>
              <a:latin typeface="Century Gothic" panose="020B0502020202020204"/>
              <a:ea typeface="+mj-ea"/>
              <a:cs typeface="+mj-cs"/>
            </a:endParaRPr>
          </a:p>
        </p:txBody>
      </p:sp>
      <p:sp>
        <p:nvSpPr>
          <p:cNvPr id="53251" name="TextBox 2"/>
          <p:cNvSpPr txBox="1">
            <a:spLocks noChangeArrowheads="1"/>
          </p:cNvSpPr>
          <p:nvPr/>
        </p:nvSpPr>
        <p:spPr bwMode="auto">
          <a:xfrm>
            <a:off x="381000" y="2008163"/>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Flood Damage</a:t>
            </a:r>
          </a:p>
        </p:txBody>
      </p:sp>
      <p:pic>
        <p:nvPicPr>
          <p:cNvPr id="53253" name="Picture 8"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229" y="771525"/>
            <a:ext cx="5924092" cy="531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78968" y="3317171"/>
            <a:ext cx="3616036"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Plan for Worst…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….Hope for Best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85A"/>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85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13215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69027" y="228600"/>
            <a:ext cx="8534400" cy="1219200"/>
          </a:xfrm>
          <a:prstGeom prst="rect">
            <a:avLst/>
          </a:prstGeom>
        </p:spPr>
        <p:txBody>
          <a:bodyPr>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Century Gothic" panose="020B0502020202020204"/>
                <a:ea typeface="+mn-ea"/>
                <a:cs typeface="+mn-cs"/>
              </a:rPr>
              <a:t>Restoration Methods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Century Gothic" panose="020B0502020202020204"/>
                <a:ea typeface="+mn-ea"/>
                <a:cs typeface="+mn-cs"/>
              </a:rPr>
              <a:t> of Success</a:t>
            </a:r>
          </a:p>
        </p:txBody>
      </p:sp>
      <p:sp>
        <p:nvSpPr>
          <p:cNvPr id="34820" name="TextBox 3"/>
          <p:cNvSpPr txBox="1">
            <a:spLocks noChangeArrowheads="1"/>
          </p:cNvSpPr>
          <p:nvPr/>
        </p:nvSpPr>
        <p:spPr bwMode="auto">
          <a:xfrm>
            <a:off x="1569027" y="1676401"/>
            <a:ext cx="912668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ＭＳ Ｐゴシック" pitchFamily="34" charset="-128"/>
                <a:cs typeface="+mn-cs"/>
              </a:rPr>
              <a:t>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rPr>
              <a:t>Time is of the Essence – Response Time is key in emergency situation</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rPr>
              <a:t>   Secondary damage can occur in as little as 48 – 72 hours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rPr>
              <a:t>     (mold, swelling, staining, etc..)</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rPr>
              <a:t>   Maintain a process for controlling custody</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rPr>
              <a:t>   Prioritize health and safety of everyone involved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rPr>
              <a:t>   Vet Vendors prior to emergency situation (develop relationship)</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rPr>
              <a:t>   Identify/Isolate the problem area</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34" charset="-128"/>
                <a:cs typeface="Calibri" panose="020F0502020204030204" pitchFamily="34" charset="0"/>
              </a:rPr>
              <a:t>   Protect undamaged archives from the problem</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58585A"/>
              </a:solidFill>
              <a:effectLst/>
              <a:uLnTx/>
              <a:uFillTx/>
              <a:latin typeface="Calibri" panose="020F0502020204030204" pitchFamily="34" charset="0"/>
              <a:ea typeface="ＭＳ Ｐゴシック" pitchFamily="34"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58585A"/>
              </a:solidFill>
              <a:effectLst/>
              <a:uLnTx/>
              <a:uFillTx/>
              <a:latin typeface="Calibri" panose="020F0502020204030204" pitchFamily="34" charset="0"/>
              <a:ea typeface="ＭＳ Ｐゴシック" pitchFamily="34" charset="-128"/>
              <a:cs typeface="Calibri" panose="020F050202020403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2273" y="2560912"/>
            <a:ext cx="1475509" cy="1454728"/>
          </a:xfrm>
          <a:prstGeom prst="rect">
            <a:avLst/>
          </a:prstGeom>
        </p:spPr>
      </p:pic>
    </p:spTree>
    <p:extLst>
      <p:ext uri="{BB962C8B-B14F-4D97-AF65-F5344CB8AC3E}">
        <p14:creationId xmlns:p14="http://schemas.microsoft.com/office/powerpoint/2010/main" val="3508671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txBox="1">
            <a:spLocks noChangeArrowheads="1"/>
          </p:cNvSpPr>
          <p:nvPr/>
        </p:nvSpPr>
        <p:spPr bwMode="auto">
          <a:xfrm>
            <a:off x="2154238" y="1844676"/>
            <a:ext cx="739140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a:lstStyle>
            <a:lvl1pPr marL="342900" indent="-3429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cs typeface="Arial" panose="020B0604020202020204" pitchFamily="34" charset="0"/>
              </a:defRPr>
            </a:lvl1pPr>
            <a:lvl2pPr marL="269875" indent="-269875">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9pPr>
          </a:lstStyle>
          <a:p>
            <a:pPr marL="269875" marR="0" lvl="1" indent="-269875" algn="l" defTabSz="457200" rtl="0" eaLnBrk="1" fontAlgn="base" latinLnBrk="0" hangingPunct="1">
              <a:lnSpc>
                <a:spcPct val="80000"/>
              </a:lnSpc>
              <a:spcBef>
                <a:spcPts val="100"/>
              </a:spcBef>
              <a:spcAft>
                <a:spcPts val="100"/>
              </a:spcAft>
              <a:buClr>
                <a:srgbClr val="C55B20"/>
              </a:buClr>
              <a:buSzTx/>
              <a:buFontTx/>
              <a:buChar char="•"/>
              <a:tabLst/>
              <a:defRPr/>
            </a:pPr>
            <a:endParaRPr kumimoji="0" lang="en-US" altLang="en-US" sz="1400" b="0" i="0" u="none" strike="noStrike" kern="1200" cap="none" spc="0" normalizeH="0" baseline="0" noProof="0" dirty="0">
              <a:ln>
                <a:noFill/>
              </a:ln>
              <a:solidFill>
                <a:srgbClr val="16445C"/>
              </a:solidFill>
              <a:effectLst/>
              <a:uLnTx/>
              <a:uFillTx/>
              <a:latin typeface="Arial (Body)" charset="0"/>
              <a:ea typeface="ＭＳ Ｐゴシック" panose="020B0600070205080204" pitchFamily="34" charset="-128"/>
              <a:cs typeface="Arial" panose="020B0604020202020204" pitchFamily="34" charset="0"/>
            </a:endParaRPr>
          </a:p>
        </p:txBody>
      </p:sp>
      <p:sp>
        <p:nvSpPr>
          <p:cNvPr id="69635" name="Title 1"/>
          <p:cNvSpPr txBox="1">
            <a:spLocks/>
          </p:cNvSpPr>
          <p:nvPr/>
        </p:nvSpPr>
        <p:spPr bwMode="auto">
          <a:xfrm>
            <a:off x="1893889" y="400051"/>
            <a:ext cx="80232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ts val="100"/>
              </a:spcBef>
              <a:spcAft>
                <a:spcPts val="100"/>
              </a:spcAft>
              <a:buClrTx/>
              <a:buSzTx/>
              <a:buFont typeface="Arial" panose="020B0604020202020204" pitchFamily="34" charset="0"/>
              <a:buNone/>
              <a:tabLst/>
              <a:defRPr/>
            </a:pPr>
            <a:r>
              <a:rPr kumimoji="0" lang="en-GB" altLang="en-US" sz="28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Arial" panose="020B0604020202020204" pitchFamily="34" charset="0"/>
              </a:rPr>
              <a:t>Importance of Response Time</a:t>
            </a:r>
          </a:p>
        </p:txBody>
      </p:sp>
      <p:pic>
        <p:nvPicPr>
          <p:cNvPr id="23556" name="Picture 3" descr="docs dirty1 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006" y="4064003"/>
            <a:ext cx="3180170" cy="2160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557" name="Picture 2" descr="docs dirty1 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291" y="1628778"/>
            <a:ext cx="3041651" cy="2060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558" name="Picture 3" descr="docs dirty5 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27" y="3881936"/>
            <a:ext cx="2878136" cy="2287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559" name="Picture 4" descr="docs dirty5 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6130" y="1341438"/>
            <a:ext cx="2820987" cy="2144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9640" name="Text Box 8"/>
          <p:cNvSpPr txBox="1">
            <a:spLocks noChangeArrowheads="1"/>
          </p:cNvSpPr>
          <p:nvPr/>
        </p:nvSpPr>
        <p:spPr bwMode="auto">
          <a:xfrm>
            <a:off x="5519739" y="2349501"/>
            <a:ext cx="18002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58585A"/>
                </a:solidFill>
                <a:effectLst/>
                <a:uLnTx/>
                <a:uFillTx/>
                <a:latin typeface="Calibri" panose="020F0502020204030204" pitchFamily="34" charset="0"/>
                <a:ea typeface="ＭＳ Ｐゴシック" panose="020B0600070205080204" pitchFamily="34" charset="-128"/>
                <a:cs typeface="Arial" panose="020B0604020202020204" pitchFamily="34" charset="0"/>
              </a:rPr>
              <a:t>Best Case Scenario</a:t>
            </a:r>
          </a:p>
        </p:txBody>
      </p:sp>
      <p:sp>
        <p:nvSpPr>
          <p:cNvPr id="69641" name="Text Box 9"/>
          <p:cNvSpPr txBox="1">
            <a:spLocks noChangeArrowheads="1"/>
          </p:cNvSpPr>
          <p:nvPr/>
        </p:nvSpPr>
        <p:spPr bwMode="auto">
          <a:xfrm>
            <a:off x="5448301" y="4868863"/>
            <a:ext cx="18002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58585A"/>
                </a:solidFill>
                <a:effectLst/>
                <a:uLnTx/>
                <a:uFillTx/>
                <a:latin typeface="Calibri" panose="020F0502020204030204" pitchFamily="34" charset="0"/>
                <a:ea typeface="ＭＳ Ｐゴシック" panose="020B0600070205080204" pitchFamily="34" charset="-128"/>
                <a:cs typeface="Arial" panose="020B0604020202020204" pitchFamily="34" charset="0"/>
              </a:rPr>
              <a:t>Worst Case Scenario</a:t>
            </a:r>
          </a:p>
        </p:txBody>
      </p:sp>
      <p:sp>
        <p:nvSpPr>
          <p:cNvPr id="69642" name="AutoShape 10"/>
          <p:cNvSpPr>
            <a:spLocks noChangeArrowheads="1"/>
          </p:cNvSpPr>
          <p:nvPr/>
        </p:nvSpPr>
        <p:spPr bwMode="auto">
          <a:xfrm>
            <a:off x="5018089" y="4157663"/>
            <a:ext cx="2016125" cy="431800"/>
          </a:xfrm>
          <a:prstGeom prst="rightArrow">
            <a:avLst>
              <a:gd name="adj1" fmla="val 50000"/>
              <a:gd name="adj2" fmla="val 116728"/>
            </a:avLst>
          </a:prstGeom>
          <a:solidFill>
            <a:srgbClr val="00B0F0"/>
          </a:solidFill>
          <a:ln w="9525">
            <a:solidFill>
              <a:schemeClr val="tx1"/>
            </a:solidFill>
            <a:miter lim="800000"/>
            <a:headEnd/>
            <a:tailEnd/>
          </a:ln>
        </p:spPr>
        <p:txBody>
          <a:bodyPr wrap="none" anchor="ctr"/>
          <a:lstStyle>
            <a:lvl1pPr>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58585A"/>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69643" name="AutoShape 11"/>
          <p:cNvSpPr>
            <a:spLocks noChangeArrowheads="1"/>
          </p:cNvSpPr>
          <p:nvPr/>
        </p:nvSpPr>
        <p:spPr bwMode="auto">
          <a:xfrm>
            <a:off x="5016501" y="1685925"/>
            <a:ext cx="2016125" cy="433388"/>
          </a:xfrm>
          <a:prstGeom prst="leftArrow">
            <a:avLst>
              <a:gd name="adj1" fmla="val 50000"/>
              <a:gd name="adj2" fmla="val 116300"/>
            </a:avLst>
          </a:prstGeom>
          <a:solidFill>
            <a:srgbClr val="00B0F0"/>
          </a:solidFill>
          <a:ln w="9525">
            <a:solidFill>
              <a:srgbClr val="00B0F0"/>
            </a:solidFill>
            <a:miter lim="800000"/>
            <a:headEnd/>
            <a:tailEnd/>
          </a:ln>
        </p:spPr>
        <p:txBody>
          <a:bodyPr wrap="none" anchor="ctr"/>
          <a:lstStyle>
            <a:lvl1pPr>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Calibri" panose="020F0502020204030204" pitchFamily="34" charset="0"/>
                <a:ea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58585A"/>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224738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3_Office Theme">
  <a:themeElements>
    <a:clrScheme name="Polygon">
      <a:dk1>
        <a:srgbClr val="58585A"/>
      </a:dk1>
      <a:lt1>
        <a:sysClr val="window" lastClr="FFFFFF"/>
      </a:lt1>
      <a:dk2>
        <a:srgbClr val="58585A"/>
      </a:dk2>
      <a:lt2>
        <a:srgbClr val="FFFFFF"/>
      </a:lt2>
      <a:accent1>
        <a:srgbClr val="009FE3"/>
      </a:accent1>
      <a:accent2>
        <a:srgbClr val="DD750D"/>
      </a:accent2>
      <a:accent3>
        <a:srgbClr val="B7BDBE"/>
      </a:accent3>
      <a:accent4>
        <a:srgbClr val="1F6381"/>
      </a:accent4>
      <a:accent5>
        <a:srgbClr val="6A971F"/>
      </a:accent5>
      <a:accent6>
        <a:srgbClr val="000000"/>
      </a:accent6>
      <a:hlink>
        <a:srgbClr val="009FE3"/>
      </a:hlink>
      <a:folHlink>
        <a:srgbClr val="58585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olygon - Water">
  <a:themeElements>
    <a:clrScheme name="Polygon_2019">
      <a:dk1>
        <a:srgbClr val="58585A"/>
      </a:dk1>
      <a:lt1>
        <a:srgbClr val="FFFFFF"/>
      </a:lt1>
      <a:dk2>
        <a:srgbClr val="58585A"/>
      </a:dk2>
      <a:lt2>
        <a:srgbClr val="FFFFFF"/>
      </a:lt2>
      <a:accent1>
        <a:srgbClr val="009FE3"/>
      </a:accent1>
      <a:accent2>
        <a:srgbClr val="DD750D"/>
      </a:accent2>
      <a:accent3>
        <a:srgbClr val="B7BDBE"/>
      </a:accent3>
      <a:accent4>
        <a:srgbClr val="1F6381"/>
      </a:accent4>
      <a:accent5>
        <a:srgbClr val="6A971F"/>
      </a:accent5>
      <a:accent6>
        <a:srgbClr val="000000"/>
      </a:accent6>
      <a:hlink>
        <a:srgbClr val="009FE3"/>
      </a:hlink>
      <a:folHlink>
        <a:srgbClr val="58585A"/>
      </a:folHlink>
    </a:clrScheme>
    <a:fontScheme name="Custom 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2873e53a7a8c311bfe616efe7d79380 [Read-Only]" id="{3DCD8FC8-C5C2-47B6-9C23-964D439D9E8B}" vid="{396FA0B4-540C-42A7-A23D-9827BC2A405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E49CAF382CAB47BF1E501A40E1DCEE" ma:contentTypeVersion="19" ma:contentTypeDescription="Create a new document." ma:contentTypeScope="" ma:versionID="764a498af351b1ff3b7cabd77f69e5da">
  <xsd:schema xmlns:xsd="http://www.w3.org/2001/XMLSchema" xmlns:xs="http://www.w3.org/2001/XMLSchema" xmlns:p="http://schemas.microsoft.com/office/2006/metadata/properties" xmlns:ns2="c59caec2-f0d0-47ff-a57c-2a933eecc63f" xmlns:ns3="b5a8a11e-6997-4d6e-9a6f-60b1dede25d9" targetNamespace="http://schemas.microsoft.com/office/2006/metadata/properties" ma:root="true" ma:fieldsID="b2181716923f23ebe151c5a1268ff99f" ns2:_="" ns3:_="">
    <xsd:import namespace="c59caec2-f0d0-47ff-a57c-2a933eecc63f"/>
    <xsd:import namespace="b5a8a11e-6997-4d6e-9a6f-60b1dede25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SurveyType" minOccurs="0"/>
                <xsd:element ref="ns2: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9caec2-f0d0-47ff-a57c-2a933eecc6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f3a907f-0ffc-46ea-90c2-37cb7b8a7ad4" ma:termSetId="09814cd3-568e-fe90-9814-8d621ff8fb84" ma:anchorId="fba54fb3-c3e1-fe81-a776-ca4b69148c4d" ma:open="true" ma:isKeyword="false">
      <xsd:complexType>
        <xsd:sequence>
          <xsd:element ref="pc:Terms" minOccurs="0" maxOccurs="1"/>
        </xsd:sequence>
      </xsd:complexType>
    </xsd:element>
    <xsd:element name="SurveyType" ma:index="24" nillable="true" ma:displayName="Survey Type" ma:description="Type of survey conducted" ma:format="Dropdown" ma:internalName="SurveyType">
      <xsd:simpleType>
        <xsd:restriction base="dms:Text">
          <xsd:maxLength value="255"/>
        </xsd:restriction>
      </xsd:simpleType>
    </xsd:element>
    <xsd:element name="Details" ma:index="25" nillable="true" ma:displayName="Details" ma:format="Dropdown" ma:internalName="Details">
      <xsd:simpleType>
        <xsd:restriction base="dms:Note">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a8a11e-6997-4d6e-9a6f-60b1dede25d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d02b687-22b8-4cd6-a6c2-3731881bee0a}" ma:internalName="TaxCatchAll" ma:showField="CatchAllData" ma:web="b5a8a11e-6997-4d6e-9a6f-60b1dede25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urveyType xmlns="c59caec2-f0d0-47ff-a57c-2a933eecc63f" xsi:nil="true"/>
    <TaxCatchAll xmlns="b5a8a11e-6997-4d6e-9a6f-60b1dede25d9" xsi:nil="true"/>
    <lcf76f155ced4ddcb4097134ff3c332f xmlns="c59caec2-f0d0-47ff-a57c-2a933eecc63f">
      <Terms xmlns="http://schemas.microsoft.com/office/infopath/2007/PartnerControls"/>
    </lcf76f155ced4ddcb4097134ff3c332f>
    <Details xmlns="c59caec2-f0d0-47ff-a57c-2a933eecc63f" xsi:nil="true"/>
  </documentManagement>
</p:properties>
</file>

<file path=customXml/itemProps1.xml><?xml version="1.0" encoding="utf-8"?>
<ds:datastoreItem xmlns:ds="http://schemas.openxmlformats.org/officeDocument/2006/customXml" ds:itemID="{94AFD775-84C9-4E09-8AAB-9930CE79E6E4}">
  <ds:schemaRefs>
    <ds:schemaRef ds:uri="http://schemas.microsoft.com/sharepoint/v3/contenttype/forms"/>
  </ds:schemaRefs>
</ds:datastoreItem>
</file>

<file path=customXml/itemProps2.xml><?xml version="1.0" encoding="utf-8"?>
<ds:datastoreItem xmlns:ds="http://schemas.openxmlformats.org/officeDocument/2006/customXml" ds:itemID="{D0374886-F0C7-41F5-A166-4E6974FF0CEF}"/>
</file>

<file path=customXml/itemProps3.xml><?xml version="1.0" encoding="utf-8"?>
<ds:datastoreItem xmlns:ds="http://schemas.openxmlformats.org/officeDocument/2006/customXml" ds:itemID="{042FEE7F-7C46-4387-8307-D67D1A47886D}">
  <ds:schemaRefs>
    <ds:schemaRef ds:uri="http://schemas.microsoft.com/office/2006/metadata/properties"/>
    <ds:schemaRef ds:uri="http://schemas.microsoft.com/office/infopath/2007/PartnerControls"/>
    <ds:schemaRef ds:uri="c59caec2-f0d0-47ff-a57c-2a933eecc63f"/>
    <ds:schemaRef ds:uri="b5a8a11e-6997-4d6e-9a6f-60b1dede25d9"/>
  </ds:schemaRefs>
</ds:datastoreItem>
</file>

<file path=docProps/app.xml><?xml version="1.0" encoding="utf-8"?>
<Properties xmlns="http://schemas.openxmlformats.org/officeDocument/2006/extended-properties" xmlns:vt="http://schemas.openxmlformats.org/officeDocument/2006/docPropsVTypes">
  <TotalTime>556</TotalTime>
  <Words>591</Words>
  <Application>Microsoft Office PowerPoint</Application>
  <PresentationFormat>Widescreen</PresentationFormat>
  <Paragraphs>113</Paragraphs>
  <Slides>20</Slides>
  <Notes>2</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20</vt:i4>
      </vt:variant>
    </vt:vector>
  </HeadingPairs>
  <TitlesOfParts>
    <vt:vector size="36" baseType="lpstr">
      <vt:lpstr>Arial</vt:lpstr>
      <vt:lpstr>Arial (Body)</vt:lpstr>
      <vt:lpstr>Calibri</vt:lpstr>
      <vt:lpstr>Calibri Light</vt:lpstr>
      <vt:lpstr>Cambria</vt:lpstr>
      <vt:lpstr>Century Gothic</vt:lpstr>
      <vt:lpstr>Raleway</vt:lpstr>
      <vt:lpstr>Times New Roman</vt:lpstr>
      <vt:lpstr>Wingdings</vt:lpstr>
      <vt:lpstr>Wingdings 2</vt:lpstr>
      <vt:lpstr>Wingdings 3</vt:lpstr>
      <vt:lpstr>Office Theme</vt:lpstr>
      <vt:lpstr>Slice</vt:lpstr>
      <vt:lpstr>3_Office Theme</vt:lpstr>
      <vt:lpstr>Polygon - Water</vt:lpstr>
      <vt:lpstr>think-cell Slide</vt:lpstr>
      <vt:lpstr>PowerPoint Presentation</vt:lpstr>
      <vt:lpstr>Conservation Center for Art &amp; Historic Artifacts </vt:lpstr>
      <vt:lpstr> Disaster Preparedness and Recovery Services for Archives and Records</vt:lpstr>
      <vt:lpstr>Do your records look like this?</vt:lpstr>
      <vt:lpstr>PowerPoint Presentation</vt:lpstr>
      <vt:lpstr>PowerPoint Presentation</vt:lpstr>
      <vt:lpstr>PowerPoint Presentation</vt:lpstr>
      <vt:lpstr>PowerPoint Presentation</vt:lpstr>
      <vt:lpstr>PowerPoint Presentation</vt:lpstr>
      <vt:lpstr>PROCESS</vt:lpstr>
      <vt:lpstr>Recovery Process – Pack Out and Inventory</vt:lpstr>
      <vt:lpstr>Recovery Process – Pack Out and Inventory</vt:lpstr>
      <vt:lpstr>Recovery Process – Pack Out and Inventory</vt:lpstr>
      <vt:lpstr>Recovery Process –  Pack Out/Shipping</vt:lpstr>
      <vt:lpstr>Recovery Process – Shipping </vt:lpstr>
      <vt:lpstr>Recovery Process – Freezer Stabilization </vt:lpstr>
      <vt:lpstr>Recovery Process – Drying</vt:lpstr>
      <vt:lpstr>Recovery Process – Cleaning </vt:lpstr>
      <vt:lpstr>Recovery Process – Secondary Services </vt:lpstr>
      <vt:lpstr>Thank you!! Questions and Comments  Maddie Cooper CCAHA mcooper@ccaha.org mcooper@mcccaha.org  Matt DeCirce Polygon matt.decirce@polygongroup.com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Henn</dc:creator>
  <cp:lastModifiedBy>Greg Stuart</cp:lastModifiedBy>
  <cp:revision>19</cp:revision>
  <dcterms:created xsi:type="dcterms:W3CDTF">2023-06-22T19:11:20Z</dcterms:created>
  <dcterms:modified xsi:type="dcterms:W3CDTF">2023-10-05T15:57:10Z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0x01010087E49CAF382CAB47BF1E501A40E1DCEE</vt:lpwstr>
  </property>
  <property fmtid="{D5CDD505-2E9C-101B-9397-08002B2CF9AE}" pid="3" name="MediaServiceImageTags">
    <vt:lpwstr/>
  </property>
</Properties>
</file>