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25"/>
    <p:restoredTop sz="93905"/>
  </p:normalViewPr>
  <p:slideViewPr>
    <p:cSldViewPr snapToGrid="0">
      <p:cViewPr varScale="1">
        <p:scale>
          <a:sx n="69" d="100"/>
          <a:sy n="69" d="100"/>
        </p:scale>
        <p:origin x="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5096-B544-86EA-7E9F-B2AC1B814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AD9E0-A6CB-5971-5A66-91723EDEC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54869-D131-98B8-BF52-7C160DE5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D6194-E359-A038-8503-F7529601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94223-811B-04DF-78E3-E51DC92B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0D5A-C768-7CD4-EEBA-55B23FED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0482B-053C-2CD2-C483-9335AEB13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B9CF8-1047-23F9-F035-7AFD02F7A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0B4A1-1F3C-5D55-E0A4-972426E2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F1F45-2BB6-5244-F2EF-BF5527F4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8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A6ADB0-F5F6-66F5-7F8F-2F5A7ADAA2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9A416-2E63-8C14-7040-B187D8E12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FD995-9BE0-DB80-151A-3449E45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CA189-9A03-8135-AA30-9EB728AF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8778-7F59-CDC0-5808-DBE20A87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7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EC1F-C06A-C90E-D6F4-929A2D08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C8999-34C5-74BF-6A44-1EE89549F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F5BD2-9B98-6F6A-3C3B-CE58FC6D3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38E74-49CB-7E42-1CA4-9064E1D6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31538-B358-D78E-5170-BF8BAC81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6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FCCBD-4216-341C-9523-1D092D57B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3B476-F13E-F073-4617-22844F7ED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C929F-87EA-AC3B-AE98-830D22B9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00102-E842-7F6D-33DE-10A9414B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42BD4-44D5-A43B-A31A-93B7B81B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42AA-C834-AEC1-77D7-FA80496FC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54F4-3AAB-FB94-D542-21AF38D16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1453A-403E-9B5C-029F-011BB11C8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A352C-88A8-5E6D-4540-CF5C3A3A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5F2F6-ADBF-9C93-3B69-D437729E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1D80B-7B3F-7ACD-C952-924B0BA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7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C0BC5-9895-C71D-05C9-EE004D17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E91C7-ECC9-DD13-98C1-2EEC27CCE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056A1-8A56-DFF8-7FCB-005BAB71B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4D6AB-AADB-35BC-2F1B-123F489B7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96E21-5E19-43E6-D754-8EBCB50C8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6802F0-B121-A201-5102-1F6C12E8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51C9BD-DD6D-DE1B-7C43-8524F105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9B0BD6-9135-4204-3D8F-86ED0686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6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C88DF-1C5D-A6EF-1E4C-F3668299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EB041-8659-09B9-4D77-BA9BC3C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5BB32B-B114-9910-9868-AEB321C4B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02B3E-672B-07F0-4AB5-188F1DBE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24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974D7-578A-1FD5-8718-0829F234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799B0-5BF7-5D33-E1D8-49CA1683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CD853-5247-F41C-B014-501CB1A79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5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ADD-78DF-5B76-756A-0107EC81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1983D-BF4B-CC4F-A13C-C1D8FC027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A3DB6-B5A8-D991-8036-FEE4300D0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78E92-4C09-641C-4768-41152637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62124-BA6B-F206-9126-F16DC0C52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DC579-5AF2-C763-BC40-E9DBA6C3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8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7AEC-A8B4-86B1-75F0-24AA1CCE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91354-B01C-1D42-897C-C66F7F616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373CD-B2D8-AD39-3A7B-C0B65AEB5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B63E5-4D04-6276-11F3-90D99353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F6208-244A-9A22-327C-BC1E50B51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AAEB-7FD1-D683-DD0E-1A8D07B8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6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E84EF-0C7E-EDA3-8F4D-CDC91597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CCB23-6205-FC3D-8D08-B671CFEE7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4FFB-35F5-D877-7651-74FE3E8BC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FEC47-5F78-5243-85DC-5295F1D3644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095B5-159A-C573-5CCE-AF2BC6D31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D20E9-82A7-9DFB-2D3D-A8CFCC29B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92D0D-DC32-714C-89AC-FC3142D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6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7BE47-125C-D0E7-E818-C7D42F2F20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91632-18CE-C62A-5EBB-A898F710FA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B548E-BBEE-4C93-55FD-4BA78574F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590" y="251926"/>
            <a:ext cx="9748819" cy="5483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ED9036-167B-65A6-56EE-A67C4A73DB8D}"/>
              </a:ext>
            </a:extLst>
          </p:cNvPr>
          <p:cNvSpPr txBox="1"/>
          <p:nvPr/>
        </p:nvSpPr>
        <p:spPr>
          <a:xfrm>
            <a:off x="1221590" y="5959743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Jacolby Satterwhite</a:t>
            </a:r>
          </a:p>
          <a:p>
            <a:r>
              <a:rPr lang="en-US" i="1" dirty="0">
                <a:solidFill>
                  <a:schemeClr val="bg1"/>
                </a:solidFill>
              </a:rPr>
              <a:t>Reifying Desire 6: Island of Treasure</a:t>
            </a:r>
            <a:r>
              <a:rPr lang="en-US" dirty="0">
                <a:solidFill>
                  <a:schemeClr val="bg1"/>
                </a:solidFill>
              </a:rPr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94029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758-10E7-278A-4EB0-28770012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994289-CA90-A811-8799-F8C775D90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5603" y="365125"/>
            <a:ext cx="4400794" cy="55504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F8E49E-DA8F-DCE5-C0DF-306ED5CFB3D7}"/>
              </a:ext>
            </a:extLst>
          </p:cNvPr>
          <p:cNvSpPr txBox="1"/>
          <p:nvPr/>
        </p:nvSpPr>
        <p:spPr>
          <a:xfrm>
            <a:off x="3760236" y="5915608"/>
            <a:ext cx="5607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Porpentine Charity </a:t>
            </a:r>
            <a:r>
              <a:rPr lang="en-US" dirty="0" err="1">
                <a:solidFill>
                  <a:schemeClr val="bg1"/>
                </a:solidFill>
              </a:rPr>
              <a:t>Heartscape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Neotenomie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</a:rPr>
              <a:t>and Sloane</a:t>
            </a:r>
          </a:p>
          <a:p>
            <a:r>
              <a:rPr lang="en-US" i="1" dirty="0">
                <a:solidFill>
                  <a:schemeClr val="bg1"/>
                </a:solidFill>
              </a:rPr>
              <a:t>Psycho Nymph Exile</a:t>
            </a:r>
            <a:r>
              <a:rPr lang="en-US" dirty="0">
                <a:solidFill>
                  <a:schemeClr val="bg1"/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6566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758-10E7-278A-4EB0-28770012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8E49E-DA8F-DCE5-C0DF-306ED5CFB3D7}"/>
              </a:ext>
            </a:extLst>
          </p:cNvPr>
          <p:cNvSpPr txBox="1"/>
          <p:nvPr/>
        </p:nvSpPr>
        <p:spPr>
          <a:xfrm>
            <a:off x="2121855" y="5846544"/>
            <a:ext cx="5607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Zach Blas</a:t>
            </a:r>
          </a:p>
          <a:p>
            <a:r>
              <a:rPr lang="en-US" i="1" dirty="0">
                <a:solidFill>
                  <a:schemeClr val="bg1"/>
                </a:solidFill>
              </a:rPr>
              <a:t>Queer Technologies</a:t>
            </a:r>
            <a:r>
              <a:rPr lang="en-US" dirty="0">
                <a:solidFill>
                  <a:schemeClr val="bg1"/>
                </a:solidFill>
              </a:rPr>
              <a:t>, 2010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CBE340-86B5-43F3-6D0D-BF62BF4EF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855" y="365125"/>
            <a:ext cx="7948289" cy="5289226"/>
          </a:xfrm>
        </p:spPr>
      </p:pic>
    </p:spTree>
    <p:extLst>
      <p:ext uri="{BB962C8B-B14F-4D97-AF65-F5344CB8AC3E}">
        <p14:creationId xmlns:p14="http://schemas.microsoft.com/office/powerpoint/2010/main" val="2603615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758-10E7-278A-4EB0-28770012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8E49E-DA8F-DCE5-C0DF-306ED5CFB3D7}"/>
              </a:ext>
            </a:extLst>
          </p:cNvPr>
          <p:cNvSpPr txBox="1"/>
          <p:nvPr/>
        </p:nvSpPr>
        <p:spPr>
          <a:xfrm>
            <a:off x="2543056" y="5846544"/>
            <a:ext cx="5607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The Magazine</a:t>
            </a:r>
          </a:p>
          <a:p>
            <a:r>
              <a:rPr lang="en-US" dirty="0">
                <a:solidFill>
                  <a:schemeClr val="bg1"/>
                </a:solidFill>
              </a:rPr>
              <a:t>Bookstore, San Francisco</a:t>
            </a:r>
          </a:p>
          <a:p>
            <a:r>
              <a:rPr lang="en-US" dirty="0">
                <a:solidFill>
                  <a:schemeClr val="bg1"/>
                </a:solidFill>
              </a:rPr>
              <a:t>Courtesy R. Rinehart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E5C8BE-582C-6012-4A31-F171B5B1D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056" y="365125"/>
            <a:ext cx="7105888" cy="5329416"/>
          </a:xfrm>
        </p:spPr>
      </p:pic>
    </p:spTree>
    <p:extLst>
      <p:ext uri="{BB962C8B-B14F-4D97-AF65-F5344CB8AC3E}">
        <p14:creationId xmlns:p14="http://schemas.microsoft.com/office/powerpoint/2010/main" val="416516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758-10E7-278A-4EB0-28770012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8E49E-DA8F-DCE5-C0DF-306ED5CFB3D7}"/>
              </a:ext>
            </a:extLst>
          </p:cNvPr>
          <p:cNvSpPr txBox="1"/>
          <p:nvPr/>
        </p:nvSpPr>
        <p:spPr>
          <a:xfrm>
            <a:off x="4370259" y="5846544"/>
            <a:ext cx="3451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Amir </a:t>
            </a:r>
            <a:r>
              <a:rPr lang="en-US" i="1" dirty="0" err="1">
                <a:solidFill>
                  <a:schemeClr val="bg1"/>
                </a:solidFill>
              </a:rPr>
              <a:t>Nikravan</a:t>
            </a:r>
            <a:endParaRPr lang="en-US" i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Rep/Set 3, 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A42099-67AF-A4CF-FE51-3052A48FC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0259" y="365125"/>
            <a:ext cx="3451481" cy="5376346"/>
          </a:xfrm>
        </p:spPr>
      </p:pic>
    </p:spTree>
    <p:extLst>
      <p:ext uri="{BB962C8B-B14F-4D97-AF65-F5344CB8AC3E}">
        <p14:creationId xmlns:p14="http://schemas.microsoft.com/office/powerpoint/2010/main" val="27766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758-10E7-278A-4EB0-28770012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8E49E-DA8F-DCE5-C0DF-306ED5CFB3D7}"/>
              </a:ext>
            </a:extLst>
          </p:cNvPr>
          <p:cNvSpPr txBox="1"/>
          <p:nvPr/>
        </p:nvSpPr>
        <p:spPr>
          <a:xfrm>
            <a:off x="838200" y="5123329"/>
            <a:ext cx="3451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Stein / Toklas Tombstone</a:t>
            </a:r>
          </a:p>
          <a:p>
            <a:r>
              <a:rPr lang="en-US" dirty="0">
                <a:solidFill>
                  <a:schemeClr val="bg1"/>
                </a:solidFill>
              </a:rPr>
              <a:t>Père Lachaise cemetery, Paris</a:t>
            </a:r>
          </a:p>
          <a:p>
            <a:r>
              <a:rPr lang="en-US" dirty="0">
                <a:solidFill>
                  <a:schemeClr val="bg1"/>
                </a:solidFill>
              </a:rPr>
              <a:t>Courtesy jimread99, 2015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363E56-D0A2-488F-1B65-2C49A4AC7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6253065" cy="414426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EF4894-2429-39DA-120C-0E9AD87BF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41" y="2203671"/>
            <a:ext cx="5804159" cy="38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2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758-10E7-278A-4EB0-28770012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8E49E-DA8F-DCE5-C0DF-306ED5CFB3D7}"/>
              </a:ext>
            </a:extLst>
          </p:cNvPr>
          <p:cNvSpPr txBox="1"/>
          <p:nvPr/>
        </p:nvSpPr>
        <p:spPr>
          <a:xfrm>
            <a:off x="3170181" y="2044005"/>
            <a:ext cx="5851637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i="1" dirty="0">
                <a:solidFill>
                  <a:schemeClr val="bg1"/>
                </a:solidFill>
              </a:rPr>
              <a:t>This has been….</a:t>
            </a:r>
          </a:p>
          <a:p>
            <a:pPr algn="ctr"/>
            <a:endParaRPr lang="en-US" sz="2600" i="1" dirty="0">
              <a:solidFill>
                <a:schemeClr val="bg1"/>
              </a:solidFill>
            </a:endParaRPr>
          </a:p>
          <a:p>
            <a:pPr algn="ctr"/>
            <a:r>
              <a:rPr lang="en-US" sz="2600" i="1" dirty="0">
                <a:solidFill>
                  <a:schemeClr val="bg1"/>
                </a:solidFill>
              </a:rPr>
              <a:t>Richard Rinehart</a:t>
            </a:r>
          </a:p>
          <a:p>
            <a:pPr algn="ctr"/>
            <a:r>
              <a:rPr lang="en-US" sz="2600" i="1" dirty="0">
                <a:solidFill>
                  <a:schemeClr val="bg1"/>
                </a:solidFill>
              </a:rPr>
              <a:t>Director</a:t>
            </a:r>
          </a:p>
          <a:p>
            <a:pPr algn="ctr"/>
            <a:r>
              <a:rPr lang="en-US" sz="2600" i="1" dirty="0" err="1">
                <a:solidFill>
                  <a:schemeClr val="bg1"/>
                </a:solidFill>
              </a:rPr>
              <a:t>Samek</a:t>
            </a:r>
            <a:r>
              <a:rPr lang="en-US" sz="2600" i="1" dirty="0">
                <a:solidFill>
                  <a:schemeClr val="bg1"/>
                </a:solidFill>
              </a:rPr>
              <a:t> Art Museum, Bucknell University</a:t>
            </a:r>
          </a:p>
          <a:p>
            <a:pPr algn="ctr"/>
            <a:r>
              <a:rPr lang="en-US" sz="2600" i="1" dirty="0" err="1">
                <a:solidFill>
                  <a:schemeClr val="bg1"/>
                </a:solidFill>
              </a:rPr>
              <a:t>r.rinehart@Bucknell.edu</a:t>
            </a:r>
            <a:endParaRPr lang="en-US" sz="2600" i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32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81</Words>
  <Application>Microsoft Macintosh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RRinehart</dc:creator>
  <cp:lastModifiedBy>RRinehart</cp:lastModifiedBy>
  <cp:revision>6</cp:revision>
  <dcterms:created xsi:type="dcterms:W3CDTF">2023-12-05T17:10:32Z</dcterms:created>
  <dcterms:modified xsi:type="dcterms:W3CDTF">2023-12-05T17:41:23Z</dcterms:modified>
</cp:coreProperties>
</file>