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diagrams/data1.xml" ContentType="application/vnd.openxmlformats-officedocument.drawingml.diagramData+xml"/>
  <Override PartName="/ppt/presentation.xml" ContentType="application/vnd.openxmlformats-officedocument.presentationml.presentation.main+xml"/>
  <Override PartName="/ppt/diagrams/data2.xml" ContentType="application/vnd.openxmlformats-officedocument.drawingml.diagramData+xml"/>
  <Override PartName="/ppt/diagrams/data3.xml" ContentType="application/vnd.openxmlformats-officedocument.drawingml.diagramData+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Layouts/slideLayout31.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diagrams/layout3.xml" ContentType="application/vnd.openxmlformats-officedocument.drawingml.diagramLayout+xml"/>
  <Override PartName="/ppt/diagrams/quickStyle3.xml" ContentType="application/vnd.openxmlformats-officedocument.drawingml.diagramStyle+xml"/>
  <Override PartName="/ppt/diagrams/drawing2.xml" ContentType="application/vnd.ms-office.drawingml.diagramDrawing+xml"/>
  <Override PartName="/ppt/diagrams/colors2.xml" ContentType="application/vnd.openxmlformats-officedocument.drawingml.diagramColors+xml"/>
  <Override PartName="/ppt/diagrams/quickStyle2.xml" ContentType="application/vnd.openxmlformats-officedocument.drawingml.diagramStyle+xml"/>
  <Override PartName="/ppt/diagrams/layout2.xml" ContentType="application/vnd.openxmlformats-officedocument.drawingml.diagramLayout+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theme/theme5.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diagrams/colors3.xml" ContentType="application/vnd.openxmlformats-officedocument.drawingml.diagramColors+xml"/>
  <Override PartName="/ppt/diagrams/drawing3.xml" ContentType="application/vnd.ms-office.drawingml.diagramDrawing+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6" r:id="rId4"/>
  </p:sldMasterIdLst>
  <p:notesMasterIdLst>
    <p:notesMasterId r:id="rId32"/>
  </p:notesMasterIdLst>
  <p:sldIdLst>
    <p:sldId id="263" r:id="rId5"/>
    <p:sldId id="277" r:id="rId6"/>
    <p:sldId id="266" r:id="rId7"/>
    <p:sldId id="275" r:id="rId8"/>
    <p:sldId id="326" r:id="rId9"/>
    <p:sldId id="298" r:id="rId10"/>
    <p:sldId id="339" r:id="rId11"/>
    <p:sldId id="345" r:id="rId12"/>
    <p:sldId id="346" r:id="rId13"/>
    <p:sldId id="347" r:id="rId14"/>
    <p:sldId id="443" r:id="rId15"/>
    <p:sldId id="463" r:id="rId16"/>
    <p:sldId id="441" r:id="rId17"/>
    <p:sldId id="444" r:id="rId18"/>
    <p:sldId id="462" r:id="rId19"/>
    <p:sldId id="262" r:id="rId20"/>
    <p:sldId id="285" r:id="rId21"/>
    <p:sldId id="291" r:id="rId22"/>
    <p:sldId id="281" r:id="rId23"/>
    <p:sldId id="280" r:id="rId24"/>
    <p:sldId id="287" r:id="rId25"/>
    <p:sldId id="258" r:id="rId26"/>
    <p:sldId id="288" r:id="rId27"/>
    <p:sldId id="273" r:id="rId28"/>
    <p:sldId id="289" r:id="rId29"/>
    <p:sldId id="290" r:id="rId30"/>
    <p:sldId id="278"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0" d="100"/>
          <a:sy n="60" d="100"/>
        </p:scale>
        <p:origin x="90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openxmlformats.org/officeDocument/2006/relationships/customXml" Target="../customXml/item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customXml" Target="../customXml/item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slideMaster" Target="slideMasters/slideMaster3.xml"/></Relationships>
</file>

<file path=ppt/diagrams/_rels/data2.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image" Target="../media/image15.png"/></Relationships>
</file>

<file path=ppt/diagrams/_rels/drawing2.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image" Target="../media/image15.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4F5C112-A3CD-45B2-8302-D2EA26882F40}" type="doc">
      <dgm:prSet loTypeId="urn:microsoft.com/office/officeart/2005/8/layout/cycle2" loCatId="cycle" qsTypeId="urn:microsoft.com/office/officeart/2005/8/quickstyle/simple1" qsCatId="simple" csTypeId="urn:microsoft.com/office/officeart/2005/8/colors/colorful1" csCatId="colorful" phldr="1"/>
      <dgm:spPr/>
      <dgm:t>
        <a:bodyPr/>
        <a:lstStyle/>
        <a:p>
          <a:endParaRPr lang="en-US"/>
        </a:p>
      </dgm:t>
    </dgm:pt>
    <dgm:pt modelId="{88A60485-8C9C-4E90-B13B-46B9AF1EBA63}">
      <dgm:prSet phldrT="[Text]"/>
      <dgm:spPr/>
      <dgm:t>
        <a:bodyPr/>
        <a:lstStyle/>
        <a:p>
          <a:r>
            <a:rPr lang="en-US" dirty="0">
              <a:latin typeface="Cambria" panose="02040503050406030204" pitchFamily="18" charset="0"/>
              <a:ea typeface="Cambria" panose="02040503050406030204" pitchFamily="18" charset="0"/>
            </a:rPr>
            <a:t>Risk Assessment</a:t>
          </a:r>
        </a:p>
      </dgm:t>
    </dgm:pt>
    <dgm:pt modelId="{FACD1958-8BA1-4A92-8A44-F34CAA99F2EF}" type="parTrans" cxnId="{837F1BE4-A679-403F-A2D7-5342E9D896FE}">
      <dgm:prSet/>
      <dgm:spPr/>
      <dgm:t>
        <a:bodyPr/>
        <a:lstStyle/>
        <a:p>
          <a:endParaRPr lang="en-US"/>
        </a:p>
      </dgm:t>
    </dgm:pt>
    <dgm:pt modelId="{EF306BA9-A511-4906-AD83-4B7AD03AD0ED}" type="sibTrans" cxnId="{837F1BE4-A679-403F-A2D7-5342E9D896FE}">
      <dgm:prSet/>
      <dgm:spPr/>
      <dgm:t>
        <a:bodyPr/>
        <a:lstStyle/>
        <a:p>
          <a:endParaRPr lang="en-US"/>
        </a:p>
      </dgm:t>
    </dgm:pt>
    <dgm:pt modelId="{EE440C2F-1B67-4FF4-B20B-0B3FE415F097}">
      <dgm:prSet phldrT="[Text]"/>
      <dgm:spPr/>
      <dgm:t>
        <a:bodyPr/>
        <a:lstStyle/>
        <a:p>
          <a:r>
            <a:rPr lang="en-US" dirty="0">
              <a:latin typeface="Cambria" panose="02040503050406030204" pitchFamily="18" charset="0"/>
              <a:ea typeface="Cambria" panose="02040503050406030204" pitchFamily="18" charset="0"/>
            </a:rPr>
            <a:t>Planning</a:t>
          </a:r>
        </a:p>
      </dgm:t>
    </dgm:pt>
    <dgm:pt modelId="{B53DE847-A570-4A09-A758-173940E680E2}" type="parTrans" cxnId="{E9FD1546-B9AB-42F6-BA72-E558D164AF1D}">
      <dgm:prSet/>
      <dgm:spPr/>
      <dgm:t>
        <a:bodyPr/>
        <a:lstStyle/>
        <a:p>
          <a:endParaRPr lang="en-US"/>
        </a:p>
      </dgm:t>
    </dgm:pt>
    <dgm:pt modelId="{806D128B-3155-49EF-B951-E0BC923A1922}" type="sibTrans" cxnId="{E9FD1546-B9AB-42F6-BA72-E558D164AF1D}">
      <dgm:prSet/>
      <dgm:spPr/>
      <dgm:t>
        <a:bodyPr/>
        <a:lstStyle/>
        <a:p>
          <a:endParaRPr lang="en-US"/>
        </a:p>
      </dgm:t>
    </dgm:pt>
    <dgm:pt modelId="{D05BE9D1-594E-475F-8853-C7564852AAD8}">
      <dgm:prSet phldrT="[Text]"/>
      <dgm:spPr/>
      <dgm:t>
        <a:bodyPr/>
        <a:lstStyle/>
        <a:p>
          <a:r>
            <a:rPr lang="en-US" dirty="0">
              <a:latin typeface="Cambria" panose="02040503050406030204" pitchFamily="18" charset="0"/>
              <a:ea typeface="Cambria" panose="02040503050406030204" pitchFamily="18" charset="0"/>
            </a:rPr>
            <a:t>Response</a:t>
          </a:r>
        </a:p>
      </dgm:t>
    </dgm:pt>
    <dgm:pt modelId="{5BD55B12-DB9C-49F2-8CE9-52B5B05C41B3}" type="parTrans" cxnId="{EE691740-BA20-4597-ABFE-554CDC4A8EE9}">
      <dgm:prSet/>
      <dgm:spPr/>
      <dgm:t>
        <a:bodyPr/>
        <a:lstStyle/>
        <a:p>
          <a:endParaRPr lang="en-US"/>
        </a:p>
      </dgm:t>
    </dgm:pt>
    <dgm:pt modelId="{73AA7553-4C30-41CA-B472-3A3B25BCF8AB}" type="sibTrans" cxnId="{EE691740-BA20-4597-ABFE-554CDC4A8EE9}">
      <dgm:prSet/>
      <dgm:spPr/>
      <dgm:t>
        <a:bodyPr/>
        <a:lstStyle/>
        <a:p>
          <a:endParaRPr lang="en-US"/>
        </a:p>
      </dgm:t>
    </dgm:pt>
    <dgm:pt modelId="{FAF3A2B3-1888-431C-9CC8-12239027C9F3}">
      <dgm:prSet phldrT="[Text]"/>
      <dgm:spPr/>
      <dgm:t>
        <a:bodyPr/>
        <a:lstStyle/>
        <a:p>
          <a:r>
            <a:rPr lang="en-US" dirty="0">
              <a:latin typeface="Cambria" panose="02040503050406030204" pitchFamily="18" charset="0"/>
              <a:ea typeface="Cambria" panose="02040503050406030204" pitchFamily="18" charset="0"/>
            </a:rPr>
            <a:t>Recovery </a:t>
          </a:r>
        </a:p>
      </dgm:t>
    </dgm:pt>
    <dgm:pt modelId="{E5BE5285-DB7C-4012-81F5-1FEF91C57A0C}" type="parTrans" cxnId="{3A5BD0AE-AE23-46BC-8039-C6B77BD01F46}">
      <dgm:prSet/>
      <dgm:spPr/>
      <dgm:t>
        <a:bodyPr/>
        <a:lstStyle/>
        <a:p>
          <a:endParaRPr lang="en-US"/>
        </a:p>
      </dgm:t>
    </dgm:pt>
    <dgm:pt modelId="{BF53357A-3D62-415B-AE46-CA85D97D6E5F}" type="sibTrans" cxnId="{3A5BD0AE-AE23-46BC-8039-C6B77BD01F46}">
      <dgm:prSet/>
      <dgm:spPr/>
      <dgm:t>
        <a:bodyPr/>
        <a:lstStyle/>
        <a:p>
          <a:endParaRPr lang="en-US"/>
        </a:p>
      </dgm:t>
    </dgm:pt>
    <dgm:pt modelId="{786462D9-B45C-49DD-880B-B4CEE3AC6215}" type="pres">
      <dgm:prSet presAssocID="{94F5C112-A3CD-45B2-8302-D2EA26882F40}" presName="cycle" presStyleCnt="0">
        <dgm:presLayoutVars>
          <dgm:dir/>
          <dgm:resizeHandles val="exact"/>
        </dgm:presLayoutVars>
      </dgm:prSet>
      <dgm:spPr/>
    </dgm:pt>
    <dgm:pt modelId="{AC6E9D0D-A392-4974-960E-A0BB8EB346C1}" type="pres">
      <dgm:prSet presAssocID="{88A60485-8C9C-4E90-B13B-46B9AF1EBA63}" presName="node" presStyleLbl="node1" presStyleIdx="0" presStyleCnt="4">
        <dgm:presLayoutVars>
          <dgm:bulletEnabled val="1"/>
        </dgm:presLayoutVars>
      </dgm:prSet>
      <dgm:spPr/>
    </dgm:pt>
    <dgm:pt modelId="{B07A925F-C709-47DE-AB1F-6E9AA7D4EEE8}" type="pres">
      <dgm:prSet presAssocID="{EF306BA9-A511-4906-AD83-4B7AD03AD0ED}" presName="sibTrans" presStyleLbl="sibTrans2D1" presStyleIdx="0" presStyleCnt="4"/>
      <dgm:spPr/>
    </dgm:pt>
    <dgm:pt modelId="{7E3F1494-AE5F-4DFC-BF27-C3C741CE0C4E}" type="pres">
      <dgm:prSet presAssocID="{EF306BA9-A511-4906-AD83-4B7AD03AD0ED}" presName="connectorText" presStyleLbl="sibTrans2D1" presStyleIdx="0" presStyleCnt="4"/>
      <dgm:spPr/>
    </dgm:pt>
    <dgm:pt modelId="{9F68CF04-22B9-48EB-B7AA-5FD2D25DA95E}" type="pres">
      <dgm:prSet presAssocID="{EE440C2F-1B67-4FF4-B20B-0B3FE415F097}" presName="node" presStyleLbl="node1" presStyleIdx="1" presStyleCnt="4">
        <dgm:presLayoutVars>
          <dgm:bulletEnabled val="1"/>
        </dgm:presLayoutVars>
      </dgm:prSet>
      <dgm:spPr/>
    </dgm:pt>
    <dgm:pt modelId="{9AA788C0-E782-45CB-9264-0FEFF9ACC9B3}" type="pres">
      <dgm:prSet presAssocID="{806D128B-3155-49EF-B951-E0BC923A1922}" presName="sibTrans" presStyleLbl="sibTrans2D1" presStyleIdx="1" presStyleCnt="4"/>
      <dgm:spPr/>
    </dgm:pt>
    <dgm:pt modelId="{ADDCC75F-B4DA-4071-BC4E-BD0C7C6C97F2}" type="pres">
      <dgm:prSet presAssocID="{806D128B-3155-49EF-B951-E0BC923A1922}" presName="connectorText" presStyleLbl="sibTrans2D1" presStyleIdx="1" presStyleCnt="4"/>
      <dgm:spPr/>
    </dgm:pt>
    <dgm:pt modelId="{BDCE2BA5-FCE5-441E-8EFA-77D701C8A437}" type="pres">
      <dgm:prSet presAssocID="{D05BE9D1-594E-475F-8853-C7564852AAD8}" presName="node" presStyleLbl="node1" presStyleIdx="2" presStyleCnt="4">
        <dgm:presLayoutVars>
          <dgm:bulletEnabled val="1"/>
        </dgm:presLayoutVars>
      </dgm:prSet>
      <dgm:spPr/>
    </dgm:pt>
    <dgm:pt modelId="{9D446A25-AC28-49F4-A37F-1F46B48DE698}" type="pres">
      <dgm:prSet presAssocID="{73AA7553-4C30-41CA-B472-3A3B25BCF8AB}" presName="sibTrans" presStyleLbl="sibTrans2D1" presStyleIdx="2" presStyleCnt="4"/>
      <dgm:spPr/>
    </dgm:pt>
    <dgm:pt modelId="{1A1366E7-9F75-4C76-8A23-6C5B67879675}" type="pres">
      <dgm:prSet presAssocID="{73AA7553-4C30-41CA-B472-3A3B25BCF8AB}" presName="connectorText" presStyleLbl="sibTrans2D1" presStyleIdx="2" presStyleCnt="4"/>
      <dgm:spPr/>
    </dgm:pt>
    <dgm:pt modelId="{4098D413-8EA3-4A3B-A06E-A9E3F1FC11C3}" type="pres">
      <dgm:prSet presAssocID="{FAF3A2B3-1888-431C-9CC8-12239027C9F3}" presName="node" presStyleLbl="node1" presStyleIdx="3" presStyleCnt="4">
        <dgm:presLayoutVars>
          <dgm:bulletEnabled val="1"/>
        </dgm:presLayoutVars>
      </dgm:prSet>
      <dgm:spPr/>
    </dgm:pt>
    <dgm:pt modelId="{921C088A-19B5-4A79-99AC-6220B6CE57F9}" type="pres">
      <dgm:prSet presAssocID="{BF53357A-3D62-415B-AE46-CA85D97D6E5F}" presName="sibTrans" presStyleLbl="sibTrans2D1" presStyleIdx="3" presStyleCnt="4"/>
      <dgm:spPr/>
    </dgm:pt>
    <dgm:pt modelId="{84FD209B-1C18-487F-AED1-24CE0C2E6E63}" type="pres">
      <dgm:prSet presAssocID="{BF53357A-3D62-415B-AE46-CA85D97D6E5F}" presName="connectorText" presStyleLbl="sibTrans2D1" presStyleIdx="3" presStyleCnt="4"/>
      <dgm:spPr/>
    </dgm:pt>
  </dgm:ptLst>
  <dgm:cxnLst>
    <dgm:cxn modelId="{D6427D19-37F7-480A-84B2-B5A4643A78CD}" type="presOf" srcId="{BF53357A-3D62-415B-AE46-CA85D97D6E5F}" destId="{921C088A-19B5-4A79-99AC-6220B6CE57F9}" srcOrd="0" destOrd="0" presId="urn:microsoft.com/office/officeart/2005/8/layout/cycle2"/>
    <dgm:cxn modelId="{EE691740-BA20-4597-ABFE-554CDC4A8EE9}" srcId="{94F5C112-A3CD-45B2-8302-D2EA26882F40}" destId="{D05BE9D1-594E-475F-8853-C7564852AAD8}" srcOrd="2" destOrd="0" parTransId="{5BD55B12-DB9C-49F2-8CE9-52B5B05C41B3}" sibTransId="{73AA7553-4C30-41CA-B472-3A3B25BCF8AB}"/>
    <dgm:cxn modelId="{000F0E43-2615-41C8-A42D-933D4BAE15E2}" type="presOf" srcId="{EF306BA9-A511-4906-AD83-4B7AD03AD0ED}" destId="{7E3F1494-AE5F-4DFC-BF27-C3C741CE0C4E}" srcOrd="1" destOrd="0" presId="urn:microsoft.com/office/officeart/2005/8/layout/cycle2"/>
    <dgm:cxn modelId="{99C27363-1D00-4B75-AA94-5596EFAB57DA}" type="presOf" srcId="{806D128B-3155-49EF-B951-E0BC923A1922}" destId="{ADDCC75F-B4DA-4071-BC4E-BD0C7C6C97F2}" srcOrd="1" destOrd="0" presId="urn:microsoft.com/office/officeart/2005/8/layout/cycle2"/>
    <dgm:cxn modelId="{4857FA43-B761-4190-8B56-FE2ECBC8A312}" type="presOf" srcId="{806D128B-3155-49EF-B951-E0BC923A1922}" destId="{9AA788C0-E782-45CB-9264-0FEFF9ACC9B3}" srcOrd="0" destOrd="0" presId="urn:microsoft.com/office/officeart/2005/8/layout/cycle2"/>
    <dgm:cxn modelId="{E9FD1546-B9AB-42F6-BA72-E558D164AF1D}" srcId="{94F5C112-A3CD-45B2-8302-D2EA26882F40}" destId="{EE440C2F-1B67-4FF4-B20B-0B3FE415F097}" srcOrd="1" destOrd="0" parTransId="{B53DE847-A570-4A09-A758-173940E680E2}" sibTransId="{806D128B-3155-49EF-B951-E0BC923A1922}"/>
    <dgm:cxn modelId="{FE5C9A72-A69A-4A8E-8477-C107A5901B22}" type="presOf" srcId="{FAF3A2B3-1888-431C-9CC8-12239027C9F3}" destId="{4098D413-8EA3-4A3B-A06E-A9E3F1FC11C3}" srcOrd="0" destOrd="0" presId="urn:microsoft.com/office/officeart/2005/8/layout/cycle2"/>
    <dgm:cxn modelId="{DF6F9759-3F9E-49E1-B6EC-A8646E96593A}" type="presOf" srcId="{EF306BA9-A511-4906-AD83-4B7AD03AD0ED}" destId="{B07A925F-C709-47DE-AB1F-6E9AA7D4EEE8}" srcOrd="0" destOrd="0" presId="urn:microsoft.com/office/officeart/2005/8/layout/cycle2"/>
    <dgm:cxn modelId="{3EDBF19D-C843-42E3-A550-10B8687C4384}" type="presOf" srcId="{BF53357A-3D62-415B-AE46-CA85D97D6E5F}" destId="{84FD209B-1C18-487F-AED1-24CE0C2E6E63}" srcOrd="1" destOrd="0" presId="urn:microsoft.com/office/officeart/2005/8/layout/cycle2"/>
    <dgm:cxn modelId="{F443D0A3-A345-441B-B92D-96A4F5E3D42D}" type="presOf" srcId="{88A60485-8C9C-4E90-B13B-46B9AF1EBA63}" destId="{AC6E9D0D-A392-4974-960E-A0BB8EB346C1}" srcOrd="0" destOrd="0" presId="urn:microsoft.com/office/officeart/2005/8/layout/cycle2"/>
    <dgm:cxn modelId="{6158C9AB-7562-455E-8103-ADD7EC53367A}" type="presOf" srcId="{EE440C2F-1B67-4FF4-B20B-0B3FE415F097}" destId="{9F68CF04-22B9-48EB-B7AA-5FD2D25DA95E}" srcOrd="0" destOrd="0" presId="urn:microsoft.com/office/officeart/2005/8/layout/cycle2"/>
    <dgm:cxn modelId="{3A5BD0AE-AE23-46BC-8039-C6B77BD01F46}" srcId="{94F5C112-A3CD-45B2-8302-D2EA26882F40}" destId="{FAF3A2B3-1888-431C-9CC8-12239027C9F3}" srcOrd="3" destOrd="0" parTransId="{E5BE5285-DB7C-4012-81F5-1FEF91C57A0C}" sibTransId="{BF53357A-3D62-415B-AE46-CA85D97D6E5F}"/>
    <dgm:cxn modelId="{084CA9D5-DB64-45B4-9E9D-DFA4A19E59E3}" type="presOf" srcId="{73AA7553-4C30-41CA-B472-3A3B25BCF8AB}" destId="{1A1366E7-9F75-4C76-8A23-6C5B67879675}" srcOrd="1" destOrd="0" presId="urn:microsoft.com/office/officeart/2005/8/layout/cycle2"/>
    <dgm:cxn modelId="{95EDDCD8-1987-46F3-942C-EEA993F7EF8D}" type="presOf" srcId="{D05BE9D1-594E-475F-8853-C7564852AAD8}" destId="{BDCE2BA5-FCE5-441E-8EFA-77D701C8A437}" srcOrd="0" destOrd="0" presId="urn:microsoft.com/office/officeart/2005/8/layout/cycle2"/>
    <dgm:cxn modelId="{D61231DE-E19A-429A-822D-A57AD157628D}" type="presOf" srcId="{73AA7553-4C30-41CA-B472-3A3B25BCF8AB}" destId="{9D446A25-AC28-49F4-A37F-1F46B48DE698}" srcOrd="0" destOrd="0" presId="urn:microsoft.com/office/officeart/2005/8/layout/cycle2"/>
    <dgm:cxn modelId="{837F1BE4-A679-403F-A2D7-5342E9D896FE}" srcId="{94F5C112-A3CD-45B2-8302-D2EA26882F40}" destId="{88A60485-8C9C-4E90-B13B-46B9AF1EBA63}" srcOrd="0" destOrd="0" parTransId="{FACD1958-8BA1-4A92-8A44-F34CAA99F2EF}" sibTransId="{EF306BA9-A511-4906-AD83-4B7AD03AD0ED}"/>
    <dgm:cxn modelId="{D58CBBE5-A40C-4048-8087-378EA4EE64B1}" type="presOf" srcId="{94F5C112-A3CD-45B2-8302-D2EA26882F40}" destId="{786462D9-B45C-49DD-880B-B4CEE3AC6215}" srcOrd="0" destOrd="0" presId="urn:microsoft.com/office/officeart/2005/8/layout/cycle2"/>
    <dgm:cxn modelId="{432ECB42-2E35-4CB1-A2A6-279A2350B253}" type="presParOf" srcId="{786462D9-B45C-49DD-880B-B4CEE3AC6215}" destId="{AC6E9D0D-A392-4974-960E-A0BB8EB346C1}" srcOrd="0" destOrd="0" presId="urn:microsoft.com/office/officeart/2005/8/layout/cycle2"/>
    <dgm:cxn modelId="{6A863DF4-A596-4C15-B4FF-09CA27678F64}" type="presParOf" srcId="{786462D9-B45C-49DD-880B-B4CEE3AC6215}" destId="{B07A925F-C709-47DE-AB1F-6E9AA7D4EEE8}" srcOrd="1" destOrd="0" presId="urn:microsoft.com/office/officeart/2005/8/layout/cycle2"/>
    <dgm:cxn modelId="{62D3C4AF-5601-40DC-945B-892FFB6BA644}" type="presParOf" srcId="{B07A925F-C709-47DE-AB1F-6E9AA7D4EEE8}" destId="{7E3F1494-AE5F-4DFC-BF27-C3C741CE0C4E}" srcOrd="0" destOrd="0" presId="urn:microsoft.com/office/officeart/2005/8/layout/cycle2"/>
    <dgm:cxn modelId="{F27C7A2D-E582-410B-979D-52DDD5C2C960}" type="presParOf" srcId="{786462D9-B45C-49DD-880B-B4CEE3AC6215}" destId="{9F68CF04-22B9-48EB-B7AA-5FD2D25DA95E}" srcOrd="2" destOrd="0" presId="urn:microsoft.com/office/officeart/2005/8/layout/cycle2"/>
    <dgm:cxn modelId="{176C0DCE-7B37-4517-A01F-FBF0BDB68744}" type="presParOf" srcId="{786462D9-B45C-49DD-880B-B4CEE3AC6215}" destId="{9AA788C0-E782-45CB-9264-0FEFF9ACC9B3}" srcOrd="3" destOrd="0" presId="urn:microsoft.com/office/officeart/2005/8/layout/cycle2"/>
    <dgm:cxn modelId="{9ACD454D-04F1-4C51-A279-005EF1F39F4C}" type="presParOf" srcId="{9AA788C0-E782-45CB-9264-0FEFF9ACC9B3}" destId="{ADDCC75F-B4DA-4071-BC4E-BD0C7C6C97F2}" srcOrd="0" destOrd="0" presId="urn:microsoft.com/office/officeart/2005/8/layout/cycle2"/>
    <dgm:cxn modelId="{998442F3-A0AD-402A-9E7B-BBFE6BB42328}" type="presParOf" srcId="{786462D9-B45C-49DD-880B-B4CEE3AC6215}" destId="{BDCE2BA5-FCE5-441E-8EFA-77D701C8A437}" srcOrd="4" destOrd="0" presId="urn:microsoft.com/office/officeart/2005/8/layout/cycle2"/>
    <dgm:cxn modelId="{93E2E218-699A-4716-8232-D8E52AF81EA4}" type="presParOf" srcId="{786462D9-B45C-49DD-880B-B4CEE3AC6215}" destId="{9D446A25-AC28-49F4-A37F-1F46B48DE698}" srcOrd="5" destOrd="0" presId="urn:microsoft.com/office/officeart/2005/8/layout/cycle2"/>
    <dgm:cxn modelId="{92EF529A-D8F4-4AE4-BA4F-B041914DC7A2}" type="presParOf" srcId="{9D446A25-AC28-49F4-A37F-1F46B48DE698}" destId="{1A1366E7-9F75-4C76-8A23-6C5B67879675}" srcOrd="0" destOrd="0" presId="urn:microsoft.com/office/officeart/2005/8/layout/cycle2"/>
    <dgm:cxn modelId="{96F6A512-83F4-42E2-BEE3-6631F5DB51CC}" type="presParOf" srcId="{786462D9-B45C-49DD-880B-B4CEE3AC6215}" destId="{4098D413-8EA3-4A3B-A06E-A9E3F1FC11C3}" srcOrd="6" destOrd="0" presId="urn:microsoft.com/office/officeart/2005/8/layout/cycle2"/>
    <dgm:cxn modelId="{B3AC06DE-E64E-476C-A4BA-774E2D608A19}" type="presParOf" srcId="{786462D9-B45C-49DD-880B-B4CEE3AC6215}" destId="{921C088A-19B5-4A79-99AC-6220B6CE57F9}" srcOrd="7" destOrd="0" presId="urn:microsoft.com/office/officeart/2005/8/layout/cycle2"/>
    <dgm:cxn modelId="{D57D886D-99BA-4185-BC0A-0AB684102185}" type="presParOf" srcId="{921C088A-19B5-4A79-99AC-6220B6CE57F9}" destId="{84FD209B-1C18-487F-AED1-24CE0C2E6E63}" srcOrd="0" destOrd="0" presId="urn:microsoft.com/office/officeart/2005/8/layout/cycle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1069CB4-B2EA-498C-816E-B81CC14152CC}"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FA23B020-BE74-4B3E-BC34-FE09A64CE934}">
      <dgm:prSet phldrT="[Text]" custT="1"/>
      <dgm:spPr/>
      <dgm:t>
        <a:bodyPr/>
        <a:lstStyle/>
        <a:p>
          <a:r>
            <a:rPr lang="en-US" sz="3600" i="0" dirty="0">
              <a:latin typeface="Cambria" panose="02040503050406030204" pitchFamily="18" charset="0"/>
              <a:ea typeface="Cambria" panose="02040503050406030204" pitchFamily="18" charset="0"/>
            </a:rPr>
            <a:t>Location</a:t>
          </a:r>
        </a:p>
      </dgm:t>
    </dgm:pt>
    <dgm:pt modelId="{548BE2B3-84B2-4AC5-8C2F-2B1A13700F99}" type="parTrans" cxnId="{833A7B3D-0A57-42D3-A58F-F992FD55B86C}">
      <dgm:prSet/>
      <dgm:spPr/>
      <dgm:t>
        <a:bodyPr/>
        <a:lstStyle/>
        <a:p>
          <a:endParaRPr lang="en-US"/>
        </a:p>
      </dgm:t>
    </dgm:pt>
    <dgm:pt modelId="{0A7A8519-4D1A-4BD1-BDA7-194A4E12FE5A}" type="sibTrans" cxnId="{833A7B3D-0A57-42D3-A58F-F992FD55B86C}">
      <dgm:prSet/>
      <dgm:spPr/>
      <dgm:t>
        <a:bodyPr/>
        <a:lstStyle/>
        <a:p>
          <a:endParaRPr lang="en-US"/>
        </a:p>
      </dgm:t>
    </dgm:pt>
    <dgm:pt modelId="{B033F62E-F259-4D01-BA6F-3E1337C83E26}">
      <dgm:prSet phldrT="[Text]" custT="1"/>
      <dgm:spPr/>
      <dgm:t>
        <a:bodyPr/>
        <a:lstStyle/>
        <a:p>
          <a:r>
            <a:rPr lang="en-US" sz="3600" i="0" dirty="0">
              <a:latin typeface="Cambria" panose="02040503050406030204" pitchFamily="18" charset="0"/>
              <a:ea typeface="Cambria" panose="02040503050406030204" pitchFamily="18" charset="0"/>
            </a:rPr>
            <a:t>Facilities</a:t>
          </a:r>
        </a:p>
      </dgm:t>
    </dgm:pt>
    <dgm:pt modelId="{F3C8FD55-0638-4EBE-9AF4-BEDF9A4F3A06}" type="parTrans" cxnId="{F4767B77-9669-4894-A5D0-7CFEC8495E06}">
      <dgm:prSet/>
      <dgm:spPr/>
      <dgm:t>
        <a:bodyPr/>
        <a:lstStyle/>
        <a:p>
          <a:endParaRPr lang="en-US"/>
        </a:p>
      </dgm:t>
    </dgm:pt>
    <dgm:pt modelId="{DAA0BB6D-5B90-4440-A2BA-3BB8C4F216BF}" type="sibTrans" cxnId="{F4767B77-9669-4894-A5D0-7CFEC8495E06}">
      <dgm:prSet/>
      <dgm:spPr/>
      <dgm:t>
        <a:bodyPr/>
        <a:lstStyle/>
        <a:p>
          <a:endParaRPr lang="en-US"/>
        </a:p>
      </dgm:t>
    </dgm:pt>
    <dgm:pt modelId="{14203312-F19B-4F98-8FD4-BD7904B6087E}" type="pres">
      <dgm:prSet presAssocID="{41069CB4-B2EA-498C-816E-B81CC14152CC}" presName="diagram" presStyleCnt="0">
        <dgm:presLayoutVars>
          <dgm:dir/>
        </dgm:presLayoutVars>
      </dgm:prSet>
      <dgm:spPr/>
    </dgm:pt>
    <dgm:pt modelId="{2A99758D-520D-4CCE-AD0E-7BEAF54B28B3}" type="pres">
      <dgm:prSet presAssocID="{FA23B020-BE74-4B3E-BC34-FE09A64CE934}" presName="composite" presStyleCnt="0"/>
      <dgm:spPr/>
    </dgm:pt>
    <dgm:pt modelId="{90A09BCA-AF6B-44E6-9DA2-D5203C2EDAD0}" type="pres">
      <dgm:prSet presAssocID="{FA23B020-BE74-4B3E-BC34-FE09A64CE934}" presName="Image" presStyleLbl="bgShp" presStyleIdx="0" presStyleCnt="2" custLinFactNeighborX="-104" custLinFactNeighborY="727"/>
      <dgm:spPr>
        <a:blipFill>
          <a:blip xmlns:r="http://schemas.openxmlformats.org/officeDocument/2006/relationships" r:embed="rId1" cstate="print">
            <a:extLst>
              <a:ext uri="{28A0092B-C50C-407E-A947-70E740481C1C}">
                <a14:useLocalDpi xmlns:a14="http://schemas.microsoft.com/office/drawing/2010/main"/>
              </a:ext>
            </a:extLst>
          </a:blip>
          <a:srcRect/>
          <a:stretch>
            <a:fillRect/>
          </a:stretch>
        </a:blipFill>
      </dgm:spPr>
    </dgm:pt>
    <dgm:pt modelId="{CB0635D3-919E-4E23-A81A-E2340FAB7C21}" type="pres">
      <dgm:prSet presAssocID="{FA23B020-BE74-4B3E-BC34-FE09A64CE934}" presName="Parent" presStyleLbl="node0" presStyleIdx="0" presStyleCnt="2" custScaleX="82863" custScaleY="71557">
        <dgm:presLayoutVars>
          <dgm:bulletEnabled val="1"/>
        </dgm:presLayoutVars>
      </dgm:prSet>
      <dgm:spPr/>
    </dgm:pt>
    <dgm:pt modelId="{553230A2-47AF-4634-9673-B461133F2B02}" type="pres">
      <dgm:prSet presAssocID="{0A7A8519-4D1A-4BD1-BDA7-194A4E12FE5A}" presName="sibTrans" presStyleCnt="0"/>
      <dgm:spPr/>
    </dgm:pt>
    <dgm:pt modelId="{A470AEF6-14EB-4A12-9215-BDFD354789C4}" type="pres">
      <dgm:prSet presAssocID="{B033F62E-F259-4D01-BA6F-3E1337C83E26}" presName="composite" presStyleCnt="0"/>
      <dgm:spPr/>
    </dgm:pt>
    <dgm:pt modelId="{CBE8398F-FFD3-4EBC-9C6D-2DA96C01DBF6}" type="pres">
      <dgm:prSet presAssocID="{B033F62E-F259-4D01-BA6F-3E1337C83E26}" presName="Image" presStyleLbl="bgShp" presStyleIdx="1" presStyleCnt="2"/>
      <dgm:spPr>
        <a:blipFill dpi="0" rotWithShape="1">
          <a:blip xmlns:r="http://schemas.openxmlformats.org/officeDocument/2006/relationships" r:embed="rId2" cstate="print">
            <a:extLst>
              <a:ext uri="{28A0092B-C50C-407E-A947-70E740481C1C}">
                <a14:useLocalDpi xmlns:a14="http://schemas.microsoft.com/office/drawing/2010/main"/>
              </a:ext>
            </a:extLst>
          </a:blip>
          <a:srcRect/>
          <a:stretch>
            <a:fillRect l="10998" t="-1052" r="10362" b="-5898"/>
          </a:stretch>
        </a:blipFill>
      </dgm:spPr>
    </dgm:pt>
    <dgm:pt modelId="{06FD404E-529C-4584-836F-AD0667A58F89}" type="pres">
      <dgm:prSet presAssocID="{B033F62E-F259-4D01-BA6F-3E1337C83E26}" presName="Parent" presStyleLbl="node0" presStyleIdx="1" presStyleCnt="2" custScaleX="81612" custScaleY="67225">
        <dgm:presLayoutVars>
          <dgm:bulletEnabled val="1"/>
        </dgm:presLayoutVars>
      </dgm:prSet>
      <dgm:spPr/>
    </dgm:pt>
  </dgm:ptLst>
  <dgm:cxnLst>
    <dgm:cxn modelId="{833A7B3D-0A57-42D3-A58F-F992FD55B86C}" srcId="{41069CB4-B2EA-498C-816E-B81CC14152CC}" destId="{FA23B020-BE74-4B3E-BC34-FE09A64CE934}" srcOrd="0" destOrd="0" parTransId="{548BE2B3-84B2-4AC5-8C2F-2B1A13700F99}" sibTransId="{0A7A8519-4D1A-4BD1-BDA7-194A4E12FE5A}"/>
    <dgm:cxn modelId="{F4767B77-9669-4894-A5D0-7CFEC8495E06}" srcId="{41069CB4-B2EA-498C-816E-B81CC14152CC}" destId="{B033F62E-F259-4D01-BA6F-3E1337C83E26}" srcOrd="1" destOrd="0" parTransId="{F3C8FD55-0638-4EBE-9AF4-BEDF9A4F3A06}" sibTransId="{DAA0BB6D-5B90-4440-A2BA-3BB8C4F216BF}"/>
    <dgm:cxn modelId="{F3522078-38D6-4C4D-9745-87C5B5960530}" type="presOf" srcId="{FA23B020-BE74-4B3E-BC34-FE09A64CE934}" destId="{CB0635D3-919E-4E23-A81A-E2340FAB7C21}" srcOrd="0" destOrd="0" presId="urn:microsoft.com/office/officeart/2008/layout/BendingPictureCaption"/>
    <dgm:cxn modelId="{0C821E84-6FB3-4E20-82F2-2F41A2B5E5F2}" type="presOf" srcId="{B033F62E-F259-4D01-BA6F-3E1337C83E26}" destId="{06FD404E-529C-4584-836F-AD0667A58F89}" srcOrd="0" destOrd="0" presId="urn:microsoft.com/office/officeart/2008/layout/BendingPictureCaption"/>
    <dgm:cxn modelId="{A805558F-33D5-497E-9E66-97DC33023000}" type="presOf" srcId="{41069CB4-B2EA-498C-816E-B81CC14152CC}" destId="{14203312-F19B-4F98-8FD4-BD7904B6087E}" srcOrd="0" destOrd="0" presId="urn:microsoft.com/office/officeart/2008/layout/BendingPictureCaption"/>
    <dgm:cxn modelId="{DF696F34-2D97-4F2A-90FF-7FA5A18EF8F8}" type="presParOf" srcId="{14203312-F19B-4F98-8FD4-BD7904B6087E}" destId="{2A99758D-520D-4CCE-AD0E-7BEAF54B28B3}" srcOrd="0" destOrd="0" presId="urn:microsoft.com/office/officeart/2008/layout/BendingPictureCaption"/>
    <dgm:cxn modelId="{C99CD2DA-D95E-4538-8FAB-A53363B396EF}" type="presParOf" srcId="{2A99758D-520D-4CCE-AD0E-7BEAF54B28B3}" destId="{90A09BCA-AF6B-44E6-9DA2-D5203C2EDAD0}" srcOrd="0" destOrd="0" presId="urn:microsoft.com/office/officeart/2008/layout/BendingPictureCaption"/>
    <dgm:cxn modelId="{12001082-A0D9-44BE-ADED-B50A19C36D64}" type="presParOf" srcId="{2A99758D-520D-4CCE-AD0E-7BEAF54B28B3}" destId="{CB0635D3-919E-4E23-A81A-E2340FAB7C21}" srcOrd="1" destOrd="0" presId="urn:microsoft.com/office/officeart/2008/layout/BendingPictureCaption"/>
    <dgm:cxn modelId="{DD7D328D-C706-4F90-9E53-34C1ADAA8CE1}" type="presParOf" srcId="{14203312-F19B-4F98-8FD4-BD7904B6087E}" destId="{553230A2-47AF-4634-9673-B461133F2B02}" srcOrd="1" destOrd="0" presId="urn:microsoft.com/office/officeart/2008/layout/BendingPictureCaption"/>
    <dgm:cxn modelId="{350957C6-0A66-4E15-9377-229F975377B4}" type="presParOf" srcId="{14203312-F19B-4F98-8FD4-BD7904B6087E}" destId="{A470AEF6-14EB-4A12-9215-BDFD354789C4}" srcOrd="2" destOrd="0" presId="urn:microsoft.com/office/officeart/2008/layout/BendingPictureCaption"/>
    <dgm:cxn modelId="{45739AD2-B315-49D3-B3AD-DAB787D8A19D}" type="presParOf" srcId="{A470AEF6-14EB-4A12-9215-BDFD354789C4}" destId="{CBE8398F-FFD3-4EBC-9C6D-2DA96C01DBF6}" srcOrd="0" destOrd="0" presId="urn:microsoft.com/office/officeart/2008/layout/BendingPictureCaption"/>
    <dgm:cxn modelId="{1A438E57-B072-455E-9B77-73A8FF376174}" type="presParOf" srcId="{A470AEF6-14EB-4A12-9215-BDFD354789C4}" destId="{06FD404E-529C-4584-836F-AD0667A58F89}"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0FE18D1-CFFB-45D6-B559-576C8752E9CA}" type="doc">
      <dgm:prSet loTypeId="urn:microsoft.com/office/officeart/2005/8/layout/process3" loCatId="process" qsTypeId="urn:microsoft.com/office/officeart/2005/8/quickstyle/simple1" qsCatId="simple" csTypeId="urn:microsoft.com/office/officeart/2005/8/colors/colorful4" csCatId="colorful" phldr="1"/>
      <dgm:spPr/>
      <dgm:t>
        <a:bodyPr/>
        <a:lstStyle/>
        <a:p>
          <a:endParaRPr lang="en-US"/>
        </a:p>
      </dgm:t>
    </dgm:pt>
    <dgm:pt modelId="{78AB7871-ED22-42EE-883A-6AD9872B3AF6}">
      <dgm:prSet phldrT="[Text]"/>
      <dgm:spPr/>
      <dgm:t>
        <a:bodyPr/>
        <a:lstStyle/>
        <a:p>
          <a:r>
            <a:rPr lang="en-US" dirty="0"/>
            <a:t>Preparedness</a:t>
          </a:r>
        </a:p>
      </dgm:t>
    </dgm:pt>
    <dgm:pt modelId="{C9C3B756-85A9-4D8C-B8F3-0B7C5F8E072B}" type="parTrans" cxnId="{D11C61CD-59C5-4A8A-88B5-2BCB85BD8EDB}">
      <dgm:prSet/>
      <dgm:spPr/>
      <dgm:t>
        <a:bodyPr/>
        <a:lstStyle/>
        <a:p>
          <a:endParaRPr lang="en-US"/>
        </a:p>
      </dgm:t>
    </dgm:pt>
    <dgm:pt modelId="{AE63DE40-BED0-4240-A9BF-D3309E9DC98D}" type="sibTrans" cxnId="{D11C61CD-59C5-4A8A-88B5-2BCB85BD8EDB}">
      <dgm:prSet/>
      <dgm:spPr/>
      <dgm:t>
        <a:bodyPr/>
        <a:lstStyle/>
        <a:p>
          <a:endParaRPr lang="en-US"/>
        </a:p>
      </dgm:t>
    </dgm:pt>
    <dgm:pt modelId="{2D617CEE-F930-48F1-9D0D-B1FBD99AB2B5}">
      <dgm:prSet phldrT="[Text]"/>
      <dgm:spPr/>
      <dgm:t>
        <a:bodyPr/>
        <a:lstStyle/>
        <a:p>
          <a:pPr>
            <a:buFont typeface="Courier New" panose="02070309020205020404" pitchFamily="49" charset="0"/>
            <a:buChar char="o"/>
          </a:pPr>
          <a:r>
            <a:rPr lang="en-US" dirty="0">
              <a:solidFill>
                <a:schemeClr val="bg1"/>
              </a:solidFill>
            </a:rPr>
            <a:t>Recently completed first Emergency Plan</a:t>
          </a:r>
          <a:endParaRPr lang="en-US" dirty="0"/>
        </a:p>
      </dgm:t>
    </dgm:pt>
    <dgm:pt modelId="{D9033519-59E5-423E-818B-BC1BF6EE6CA3}" type="parTrans" cxnId="{77C66D48-1E2D-470E-8C7B-E9FD552FE524}">
      <dgm:prSet/>
      <dgm:spPr/>
      <dgm:t>
        <a:bodyPr/>
        <a:lstStyle/>
        <a:p>
          <a:endParaRPr lang="en-US"/>
        </a:p>
      </dgm:t>
    </dgm:pt>
    <dgm:pt modelId="{501F631C-99A6-431D-8D74-9C776E37616D}" type="sibTrans" cxnId="{77C66D48-1E2D-470E-8C7B-E9FD552FE524}">
      <dgm:prSet/>
      <dgm:spPr/>
      <dgm:t>
        <a:bodyPr/>
        <a:lstStyle/>
        <a:p>
          <a:endParaRPr lang="en-US"/>
        </a:p>
      </dgm:t>
    </dgm:pt>
    <dgm:pt modelId="{7CAD4D5F-E2BD-4BD3-ADC0-5F52803CED66}">
      <dgm:prSet phldrT="[Text]"/>
      <dgm:spPr/>
      <dgm:t>
        <a:bodyPr/>
        <a:lstStyle/>
        <a:p>
          <a:r>
            <a:rPr lang="en-US" dirty="0"/>
            <a:t>Response</a:t>
          </a:r>
        </a:p>
      </dgm:t>
    </dgm:pt>
    <dgm:pt modelId="{83C3BED4-A828-413E-89E8-01A1DB430016}" type="parTrans" cxnId="{02CD942E-ACB3-403D-95B1-F6B518B92C6E}">
      <dgm:prSet/>
      <dgm:spPr/>
      <dgm:t>
        <a:bodyPr/>
        <a:lstStyle/>
        <a:p>
          <a:endParaRPr lang="en-US"/>
        </a:p>
      </dgm:t>
    </dgm:pt>
    <dgm:pt modelId="{80100FBA-4B99-4C25-92CE-16F003933D96}" type="sibTrans" cxnId="{02CD942E-ACB3-403D-95B1-F6B518B92C6E}">
      <dgm:prSet/>
      <dgm:spPr/>
      <dgm:t>
        <a:bodyPr/>
        <a:lstStyle/>
        <a:p>
          <a:endParaRPr lang="en-US"/>
        </a:p>
      </dgm:t>
    </dgm:pt>
    <dgm:pt modelId="{6397BAD2-19BE-4C4C-B0EB-0E8A26E8D326}">
      <dgm:prSet phldrT="[Text]"/>
      <dgm:spPr/>
      <dgm:t>
        <a:bodyPr/>
        <a:lstStyle/>
        <a:p>
          <a:r>
            <a:rPr lang="en-US" dirty="0"/>
            <a:t>Objects relocated</a:t>
          </a:r>
        </a:p>
      </dgm:t>
    </dgm:pt>
    <dgm:pt modelId="{39827B0D-57B5-4266-A859-A5F1E70C8FBE}" type="parTrans" cxnId="{9BE1B6CB-CF0B-49BC-AA8F-6AE15AD5C593}">
      <dgm:prSet/>
      <dgm:spPr/>
      <dgm:t>
        <a:bodyPr/>
        <a:lstStyle/>
        <a:p>
          <a:endParaRPr lang="en-US"/>
        </a:p>
      </dgm:t>
    </dgm:pt>
    <dgm:pt modelId="{6EB9E8BB-A08E-4971-A818-8D318DD90782}" type="sibTrans" cxnId="{9BE1B6CB-CF0B-49BC-AA8F-6AE15AD5C593}">
      <dgm:prSet/>
      <dgm:spPr/>
      <dgm:t>
        <a:bodyPr/>
        <a:lstStyle/>
        <a:p>
          <a:endParaRPr lang="en-US"/>
        </a:p>
      </dgm:t>
    </dgm:pt>
    <dgm:pt modelId="{5D863AA1-2472-431E-AA11-0B7E8C0CD87D}">
      <dgm:prSet phldrT="[Text]"/>
      <dgm:spPr/>
      <dgm:t>
        <a:bodyPr/>
        <a:lstStyle/>
        <a:p>
          <a:r>
            <a:rPr lang="en-US" dirty="0"/>
            <a:t>Recovery</a:t>
          </a:r>
        </a:p>
      </dgm:t>
    </dgm:pt>
    <dgm:pt modelId="{34EFBA53-9773-41FB-BD50-292BC2014F18}" type="parTrans" cxnId="{68A62A8E-48BB-4548-A790-9DB0B567A831}">
      <dgm:prSet/>
      <dgm:spPr/>
      <dgm:t>
        <a:bodyPr/>
        <a:lstStyle/>
        <a:p>
          <a:endParaRPr lang="en-US"/>
        </a:p>
      </dgm:t>
    </dgm:pt>
    <dgm:pt modelId="{20D4ABB8-C2D5-4CA5-9775-217882E5979B}" type="sibTrans" cxnId="{68A62A8E-48BB-4548-A790-9DB0B567A831}">
      <dgm:prSet/>
      <dgm:spPr/>
      <dgm:t>
        <a:bodyPr/>
        <a:lstStyle/>
        <a:p>
          <a:endParaRPr lang="en-US"/>
        </a:p>
      </dgm:t>
    </dgm:pt>
    <dgm:pt modelId="{F5999765-2AF3-47DD-AB2D-F3285E55B5D8}">
      <dgm:prSet phldrT="[Text]"/>
      <dgm:spPr/>
      <dgm:t>
        <a:bodyPr/>
        <a:lstStyle/>
        <a:p>
          <a:r>
            <a:rPr lang="en-US" dirty="0"/>
            <a:t>Contacted CCAHA </a:t>
          </a:r>
        </a:p>
      </dgm:t>
    </dgm:pt>
    <dgm:pt modelId="{19D985BD-4C30-45BA-A0B3-D338C6D8CDD8}" type="parTrans" cxnId="{D47A7299-CF0F-4746-BAC5-06C6399D77C0}">
      <dgm:prSet/>
      <dgm:spPr/>
      <dgm:t>
        <a:bodyPr/>
        <a:lstStyle/>
        <a:p>
          <a:endParaRPr lang="en-US"/>
        </a:p>
      </dgm:t>
    </dgm:pt>
    <dgm:pt modelId="{CC721D33-F1CA-4F7C-B0DD-9210E562AEBB}" type="sibTrans" cxnId="{D47A7299-CF0F-4746-BAC5-06C6399D77C0}">
      <dgm:prSet/>
      <dgm:spPr/>
      <dgm:t>
        <a:bodyPr/>
        <a:lstStyle/>
        <a:p>
          <a:endParaRPr lang="en-US"/>
        </a:p>
      </dgm:t>
    </dgm:pt>
    <dgm:pt modelId="{B5EC7906-A189-4FF4-B60A-CD72A2409108}">
      <dgm:prSet/>
      <dgm:spPr/>
      <dgm:t>
        <a:bodyPr/>
        <a:lstStyle/>
        <a:p>
          <a:r>
            <a:rPr lang="en-US" dirty="0"/>
            <a:t>Planned Mitigation</a:t>
          </a:r>
        </a:p>
      </dgm:t>
    </dgm:pt>
    <dgm:pt modelId="{5081EF96-9308-4854-9007-ABA47387D9B9}" type="parTrans" cxnId="{5833C904-4CB9-42FA-82E5-AAD158902BF0}">
      <dgm:prSet/>
      <dgm:spPr/>
      <dgm:t>
        <a:bodyPr/>
        <a:lstStyle/>
        <a:p>
          <a:endParaRPr lang="en-US"/>
        </a:p>
      </dgm:t>
    </dgm:pt>
    <dgm:pt modelId="{1879FF92-BAA9-4DCA-81A0-26063534C552}" type="sibTrans" cxnId="{5833C904-4CB9-42FA-82E5-AAD158902BF0}">
      <dgm:prSet/>
      <dgm:spPr/>
      <dgm:t>
        <a:bodyPr/>
        <a:lstStyle/>
        <a:p>
          <a:endParaRPr lang="en-US"/>
        </a:p>
      </dgm:t>
    </dgm:pt>
    <dgm:pt modelId="{291DFF28-4973-4600-B8D9-FABCA8E73DAC}">
      <dgm:prSet/>
      <dgm:spPr/>
      <dgm:t>
        <a:bodyPr/>
        <a:lstStyle/>
        <a:p>
          <a:r>
            <a:rPr lang="en-US">
              <a:solidFill>
                <a:schemeClr val="bg1"/>
              </a:solidFill>
            </a:rPr>
            <a:t>Emergency supplies on hand</a:t>
          </a:r>
          <a:endParaRPr lang="en-US" dirty="0">
            <a:solidFill>
              <a:schemeClr val="bg1"/>
            </a:solidFill>
          </a:endParaRPr>
        </a:p>
      </dgm:t>
    </dgm:pt>
    <dgm:pt modelId="{8D5A2E2A-E422-407E-89BE-D2A982E1984F}" type="parTrans" cxnId="{0905C062-2D87-4D4D-8EFD-F6008F416009}">
      <dgm:prSet/>
      <dgm:spPr/>
      <dgm:t>
        <a:bodyPr/>
        <a:lstStyle/>
        <a:p>
          <a:endParaRPr lang="en-US"/>
        </a:p>
      </dgm:t>
    </dgm:pt>
    <dgm:pt modelId="{16B776DD-2825-4E6E-A592-58BF4A44F692}" type="sibTrans" cxnId="{0905C062-2D87-4D4D-8EFD-F6008F416009}">
      <dgm:prSet/>
      <dgm:spPr/>
      <dgm:t>
        <a:bodyPr/>
        <a:lstStyle/>
        <a:p>
          <a:endParaRPr lang="en-US"/>
        </a:p>
      </dgm:t>
    </dgm:pt>
    <dgm:pt modelId="{F29EE259-E86E-43CC-AEDE-A06DCC822369}">
      <dgm:prSet/>
      <dgm:spPr/>
      <dgm:t>
        <a:bodyPr/>
        <a:lstStyle/>
        <a:p>
          <a:r>
            <a:rPr lang="en-US" b="1" dirty="0">
              <a:solidFill>
                <a:schemeClr val="accent1">
                  <a:lumMod val="60000"/>
                  <a:lumOff val="40000"/>
                </a:schemeClr>
              </a:solidFill>
            </a:rPr>
            <a:t>No salvage priorities or staff training</a:t>
          </a:r>
        </a:p>
      </dgm:t>
    </dgm:pt>
    <dgm:pt modelId="{FA02E3B9-FA85-4D07-A9CF-809AD7ED22CC}" type="parTrans" cxnId="{2855468A-58A3-4E0E-A217-79FB5221940F}">
      <dgm:prSet/>
      <dgm:spPr/>
      <dgm:t>
        <a:bodyPr/>
        <a:lstStyle/>
        <a:p>
          <a:endParaRPr lang="en-US"/>
        </a:p>
      </dgm:t>
    </dgm:pt>
    <dgm:pt modelId="{5ABAAF0D-2599-4CCA-AAEB-4D0CD2AEF8CA}" type="sibTrans" cxnId="{2855468A-58A3-4E0E-A217-79FB5221940F}">
      <dgm:prSet/>
      <dgm:spPr/>
      <dgm:t>
        <a:bodyPr/>
        <a:lstStyle/>
        <a:p>
          <a:endParaRPr lang="en-US"/>
        </a:p>
      </dgm:t>
    </dgm:pt>
    <dgm:pt modelId="{6CBF54DE-F995-45D1-B44A-86A0046D2323}">
      <dgm:prSet phldrT="[Text]"/>
      <dgm:spPr/>
      <dgm:t>
        <a:bodyPr/>
        <a:lstStyle/>
        <a:p>
          <a:r>
            <a:rPr lang="en-US" dirty="0"/>
            <a:t> Disposal of mold-affected items </a:t>
          </a:r>
        </a:p>
      </dgm:t>
    </dgm:pt>
    <dgm:pt modelId="{3E4089EE-1452-4BBB-B30F-08EA9D4F526E}" type="parTrans" cxnId="{862ED36E-7CD8-46B4-913B-848633533879}">
      <dgm:prSet/>
      <dgm:spPr/>
      <dgm:t>
        <a:bodyPr/>
        <a:lstStyle/>
        <a:p>
          <a:endParaRPr lang="en-US"/>
        </a:p>
      </dgm:t>
    </dgm:pt>
    <dgm:pt modelId="{AD3CDABF-03DA-4EFE-9FE0-0202AE2AEE3F}" type="sibTrans" cxnId="{862ED36E-7CD8-46B4-913B-848633533879}">
      <dgm:prSet/>
      <dgm:spPr/>
      <dgm:t>
        <a:bodyPr/>
        <a:lstStyle/>
        <a:p>
          <a:endParaRPr lang="en-US"/>
        </a:p>
      </dgm:t>
    </dgm:pt>
    <dgm:pt modelId="{5ED70D03-06CA-469D-AFE3-9A0BF8C99BB2}">
      <dgm:prSet phldrT="[Text]"/>
      <dgm:spPr/>
      <dgm:t>
        <a:bodyPr/>
        <a:lstStyle/>
        <a:p>
          <a:r>
            <a:rPr lang="en-US" b="1" dirty="0">
              <a:solidFill>
                <a:schemeClr val="accent1">
                  <a:lumMod val="60000"/>
                  <a:lumOff val="40000"/>
                </a:schemeClr>
              </a:solidFill>
            </a:rPr>
            <a:t>Costumes placed outside to dry</a:t>
          </a:r>
        </a:p>
      </dgm:t>
    </dgm:pt>
    <dgm:pt modelId="{61992523-6820-4183-8437-C647F0784123}" type="parTrans" cxnId="{293E0FAF-ABB5-40CB-92D6-7338783B689F}">
      <dgm:prSet/>
      <dgm:spPr/>
      <dgm:t>
        <a:bodyPr/>
        <a:lstStyle/>
        <a:p>
          <a:endParaRPr lang="en-US"/>
        </a:p>
      </dgm:t>
    </dgm:pt>
    <dgm:pt modelId="{D9D0964E-F68D-43B4-A8C8-1E01F397FACA}" type="sibTrans" cxnId="{293E0FAF-ABB5-40CB-92D6-7338783B689F}">
      <dgm:prSet/>
      <dgm:spPr/>
      <dgm:t>
        <a:bodyPr/>
        <a:lstStyle/>
        <a:p>
          <a:endParaRPr lang="en-US"/>
        </a:p>
      </dgm:t>
    </dgm:pt>
    <dgm:pt modelId="{6F41742E-F00F-42E9-8DD1-8D68BFAD4EC3}">
      <dgm:prSet phldrT="[Text]"/>
      <dgm:spPr/>
      <dgm:t>
        <a:bodyPr/>
        <a:lstStyle/>
        <a:p>
          <a:r>
            <a:rPr lang="en-US" b="1" dirty="0">
              <a:solidFill>
                <a:schemeClr val="accent1">
                  <a:lumMod val="60000"/>
                  <a:lumOff val="40000"/>
                </a:schemeClr>
              </a:solidFill>
            </a:rPr>
            <a:t>Object stabilization</a:t>
          </a:r>
        </a:p>
      </dgm:t>
    </dgm:pt>
    <dgm:pt modelId="{28EF8A0A-2681-492D-86BD-33895A730E76}" type="parTrans" cxnId="{B18B6FE3-6C0A-4281-A09E-02F90C236E58}">
      <dgm:prSet/>
      <dgm:spPr/>
      <dgm:t>
        <a:bodyPr/>
        <a:lstStyle/>
        <a:p>
          <a:endParaRPr lang="en-US"/>
        </a:p>
      </dgm:t>
    </dgm:pt>
    <dgm:pt modelId="{209C58CC-4EB4-439F-8E1F-AF2034DFA70E}" type="sibTrans" cxnId="{B18B6FE3-6C0A-4281-A09E-02F90C236E58}">
      <dgm:prSet/>
      <dgm:spPr/>
      <dgm:t>
        <a:bodyPr/>
        <a:lstStyle/>
        <a:p>
          <a:endParaRPr lang="en-US"/>
        </a:p>
      </dgm:t>
    </dgm:pt>
    <dgm:pt modelId="{97CC2684-B638-4479-B32E-D1A352E739C5}">
      <dgm:prSet phldrT="[Text]"/>
      <dgm:spPr/>
      <dgm:t>
        <a:bodyPr/>
        <a:lstStyle/>
        <a:p>
          <a:endParaRPr lang="en-US" dirty="0"/>
        </a:p>
      </dgm:t>
    </dgm:pt>
    <dgm:pt modelId="{6FF731B6-9500-4B95-88BE-F4373DB1CA8F}" type="parTrans" cxnId="{49CAD5FF-CE04-4F9B-B3C6-2F4DB946A29E}">
      <dgm:prSet/>
      <dgm:spPr/>
      <dgm:t>
        <a:bodyPr/>
        <a:lstStyle/>
        <a:p>
          <a:endParaRPr lang="en-US"/>
        </a:p>
      </dgm:t>
    </dgm:pt>
    <dgm:pt modelId="{0C8B9BE4-AA06-4FC8-A979-4AE29801DF00}" type="sibTrans" cxnId="{49CAD5FF-CE04-4F9B-B3C6-2F4DB946A29E}">
      <dgm:prSet/>
      <dgm:spPr/>
      <dgm:t>
        <a:bodyPr/>
        <a:lstStyle/>
        <a:p>
          <a:endParaRPr lang="en-US"/>
        </a:p>
      </dgm:t>
    </dgm:pt>
    <dgm:pt modelId="{E5CE7452-2743-4134-A4F7-62CEE86504D4}">
      <dgm:prSet phldrT="[Text]"/>
      <dgm:spPr/>
      <dgm:t>
        <a:bodyPr/>
        <a:lstStyle/>
        <a:p>
          <a:r>
            <a:rPr lang="en-US" b="0" dirty="0">
              <a:solidFill>
                <a:schemeClr val="bg1"/>
              </a:solidFill>
            </a:rPr>
            <a:t> Began roof replacement plans </a:t>
          </a:r>
        </a:p>
      </dgm:t>
    </dgm:pt>
    <dgm:pt modelId="{FCD3F094-2D61-48D3-B486-E501493AF60D}" type="parTrans" cxnId="{E390F86D-2BBB-4D31-AAFB-AE0E464A7D88}">
      <dgm:prSet/>
      <dgm:spPr/>
      <dgm:t>
        <a:bodyPr/>
        <a:lstStyle/>
        <a:p>
          <a:endParaRPr lang="en-US"/>
        </a:p>
      </dgm:t>
    </dgm:pt>
    <dgm:pt modelId="{971EA587-26DB-4FC8-95E9-7B954227F5A9}" type="sibTrans" cxnId="{E390F86D-2BBB-4D31-AAFB-AE0E464A7D88}">
      <dgm:prSet/>
      <dgm:spPr/>
      <dgm:t>
        <a:bodyPr/>
        <a:lstStyle/>
        <a:p>
          <a:endParaRPr lang="en-US"/>
        </a:p>
      </dgm:t>
    </dgm:pt>
    <dgm:pt modelId="{5E299A35-FBE9-44A4-9DB2-9111DC6676CA}">
      <dgm:prSet phldrT="[Text]"/>
      <dgm:spPr/>
      <dgm:t>
        <a:bodyPr/>
        <a:lstStyle/>
        <a:p>
          <a:r>
            <a:rPr lang="en-US" b="0" dirty="0">
              <a:solidFill>
                <a:schemeClr val="bg1"/>
              </a:solidFill>
            </a:rPr>
            <a:t>Began A/C replacement plans</a:t>
          </a:r>
        </a:p>
      </dgm:t>
    </dgm:pt>
    <dgm:pt modelId="{EED5A626-A852-4A83-96ED-514AB3BF4680}" type="parTrans" cxnId="{4EC1273B-9494-4FA2-A51A-82F84FD82067}">
      <dgm:prSet/>
      <dgm:spPr/>
      <dgm:t>
        <a:bodyPr/>
        <a:lstStyle/>
        <a:p>
          <a:endParaRPr lang="en-US"/>
        </a:p>
      </dgm:t>
    </dgm:pt>
    <dgm:pt modelId="{81B4C4E3-30D9-49AF-9456-3920FDAB5801}" type="sibTrans" cxnId="{4EC1273B-9494-4FA2-A51A-82F84FD82067}">
      <dgm:prSet/>
      <dgm:spPr/>
      <dgm:t>
        <a:bodyPr/>
        <a:lstStyle/>
        <a:p>
          <a:endParaRPr lang="en-US"/>
        </a:p>
      </dgm:t>
    </dgm:pt>
    <dgm:pt modelId="{0BC46671-F6B3-4779-9333-3FED666A7E09}">
      <dgm:prSet phldrT="[Text]"/>
      <dgm:spPr/>
      <dgm:t>
        <a:bodyPr/>
        <a:lstStyle/>
        <a:p>
          <a:r>
            <a:rPr lang="en-US" dirty="0"/>
            <a:t>Faulty unit switched off</a:t>
          </a:r>
        </a:p>
      </dgm:t>
    </dgm:pt>
    <dgm:pt modelId="{5B7A4DD3-4E09-4A52-AB17-E334506F05F1}" type="parTrans" cxnId="{1E863C29-2A8E-44B8-82F7-DC8053E07C25}">
      <dgm:prSet/>
      <dgm:spPr/>
      <dgm:t>
        <a:bodyPr/>
        <a:lstStyle/>
        <a:p>
          <a:endParaRPr lang="en-US"/>
        </a:p>
      </dgm:t>
    </dgm:pt>
    <dgm:pt modelId="{7D869348-7528-4F3C-BEEF-5C910F3EEDDB}" type="sibTrans" cxnId="{1E863C29-2A8E-44B8-82F7-DC8053E07C25}">
      <dgm:prSet/>
      <dgm:spPr/>
      <dgm:t>
        <a:bodyPr/>
        <a:lstStyle/>
        <a:p>
          <a:endParaRPr lang="en-US"/>
        </a:p>
      </dgm:t>
    </dgm:pt>
    <dgm:pt modelId="{0A78C956-EE8F-41A8-AE7E-C931172DD007}">
      <dgm:prSet/>
      <dgm:spPr/>
      <dgm:t>
        <a:bodyPr/>
        <a:lstStyle/>
        <a:p>
          <a:r>
            <a:rPr lang="en-US" dirty="0"/>
            <a:t>Replace roof &amp; flooring </a:t>
          </a:r>
        </a:p>
      </dgm:t>
    </dgm:pt>
    <dgm:pt modelId="{4F0F3DAB-CB43-4F38-8F33-10B5C0A3DC59}" type="parTrans" cxnId="{8BC242BA-5EB1-444D-9FC4-FA0F89F05908}">
      <dgm:prSet/>
      <dgm:spPr/>
      <dgm:t>
        <a:bodyPr/>
        <a:lstStyle/>
        <a:p>
          <a:endParaRPr lang="en-US"/>
        </a:p>
      </dgm:t>
    </dgm:pt>
    <dgm:pt modelId="{C8EEF94D-5CDD-4003-BA95-7AF39FF626F4}" type="sibTrans" cxnId="{8BC242BA-5EB1-444D-9FC4-FA0F89F05908}">
      <dgm:prSet/>
      <dgm:spPr/>
      <dgm:t>
        <a:bodyPr/>
        <a:lstStyle/>
        <a:p>
          <a:endParaRPr lang="en-US"/>
        </a:p>
      </dgm:t>
    </dgm:pt>
    <dgm:pt modelId="{82175C56-4FD6-4B68-8347-6C8633203CAC}">
      <dgm:prSet/>
      <dgm:spPr/>
      <dgm:t>
        <a:bodyPr/>
        <a:lstStyle/>
        <a:p>
          <a:r>
            <a:rPr lang="en-US" dirty="0"/>
            <a:t>Install HVAC</a:t>
          </a:r>
        </a:p>
      </dgm:t>
    </dgm:pt>
    <dgm:pt modelId="{20B26D9E-48C9-4B8B-9CAD-443BB06BBFAC}" type="parTrans" cxnId="{354098B9-B4C7-4502-8A70-085DEC65642C}">
      <dgm:prSet/>
      <dgm:spPr/>
      <dgm:t>
        <a:bodyPr/>
        <a:lstStyle/>
        <a:p>
          <a:endParaRPr lang="en-US"/>
        </a:p>
      </dgm:t>
    </dgm:pt>
    <dgm:pt modelId="{013688FF-5F64-450B-93A9-FF3FB7E4CEF0}" type="sibTrans" cxnId="{354098B9-B4C7-4502-8A70-085DEC65642C}">
      <dgm:prSet/>
      <dgm:spPr/>
      <dgm:t>
        <a:bodyPr/>
        <a:lstStyle/>
        <a:p>
          <a:endParaRPr lang="en-US"/>
        </a:p>
      </dgm:t>
    </dgm:pt>
    <dgm:pt modelId="{F369B08D-ADBA-47AD-80B1-C55B92892908}">
      <dgm:prSet/>
      <dgm:spPr/>
      <dgm:t>
        <a:bodyPr/>
        <a:lstStyle/>
        <a:p>
          <a:r>
            <a:rPr lang="en-US" b="1" dirty="0">
              <a:solidFill>
                <a:schemeClr val="accent4">
                  <a:lumMod val="75000"/>
                </a:schemeClr>
              </a:solidFill>
            </a:rPr>
            <a:t>Identify salvage priorities</a:t>
          </a:r>
        </a:p>
      </dgm:t>
    </dgm:pt>
    <dgm:pt modelId="{C5D8513D-7B9F-41D7-8932-FEF1D7E59A49}" type="parTrans" cxnId="{37AECAB7-CF1F-42E7-A27F-C9C267208F08}">
      <dgm:prSet/>
      <dgm:spPr/>
      <dgm:t>
        <a:bodyPr/>
        <a:lstStyle/>
        <a:p>
          <a:endParaRPr lang="en-US"/>
        </a:p>
      </dgm:t>
    </dgm:pt>
    <dgm:pt modelId="{0084A0C7-AF08-49EA-95F0-F3FB040C595F}" type="sibTrans" cxnId="{37AECAB7-CF1F-42E7-A27F-C9C267208F08}">
      <dgm:prSet/>
      <dgm:spPr/>
      <dgm:t>
        <a:bodyPr/>
        <a:lstStyle/>
        <a:p>
          <a:endParaRPr lang="en-US"/>
        </a:p>
      </dgm:t>
    </dgm:pt>
    <dgm:pt modelId="{E7F3E0EE-0C00-4DB9-99E3-26AD5C9AA56A}">
      <dgm:prSet/>
      <dgm:spPr/>
      <dgm:t>
        <a:bodyPr/>
        <a:lstStyle/>
        <a:p>
          <a:r>
            <a:rPr lang="en-US" b="1" dirty="0">
              <a:solidFill>
                <a:schemeClr val="accent4">
                  <a:lumMod val="75000"/>
                </a:schemeClr>
              </a:solidFill>
            </a:rPr>
            <a:t>Identify safe salvage areas</a:t>
          </a:r>
        </a:p>
      </dgm:t>
    </dgm:pt>
    <dgm:pt modelId="{A8869335-E078-4DE7-999F-2ED90395281B}" type="parTrans" cxnId="{AE181BA4-1E64-4737-9D44-8FB066B34093}">
      <dgm:prSet/>
      <dgm:spPr/>
      <dgm:t>
        <a:bodyPr/>
        <a:lstStyle/>
        <a:p>
          <a:endParaRPr lang="en-US"/>
        </a:p>
      </dgm:t>
    </dgm:pt>
    <dgm:pt modelId="{762ED8A1-1658-4E6D-AD43-FFA1A4389E56}" type="sibTrans" cxnId="{AE181BA4-1E64-4737-9D44-8FB066B34093}">
      <dgm:prSet/>
      <dgm:spPr/>
      <dgm:t>
        <a:bodyPr/>
        <a:lstStyle/>
        <a:p>
          <a:endParaRPr lang="en-US"/>
        </a:p>
      </dgm:t>
    </dgm:pt>
    <dgm:pt modelId="{75BD4206-7F12-485A-AD5E-CBD2C44A52A4}">
      <dgm:prSet/>
      <dgm:spPr/>
      <dgm:t>
        <a:bodyPr/>
        <a:lstStyle/>
        <a:p>
          <a:r>
            <a:rPr lang="en-US" dirty="0"/>
            <a:t>Paint Library roof</a:t>
          </a:r>
        </a:p>
      </dgm:t>
    </dgm:pt>
    <dgm:pt modelId="{9DE048E6-2BD8-4442-8039-7A84C7216B4E}" type="parTrans" cxnId="{D25A2718-6F4C-48C5-9E0C-3099EC712A86}">
      <dgm:prSet/>
      <dgm:spPr/>
      <dgm:t>
        <a:bodyPr/>
        <a:lstStyle/>
        <a:p>
          <a:endParaRPr lang="en-US"/>
        </a:p>
      </dgm:t>
    </dgm:pt>
    <dgm:pt modelId="{63002A60-7549-458F-9FB0-203FD372BF4E}" type="sibTrans" cxnId="{D25A2718-6F4C-48C5-9E0C-3099EC712A86}">
      <dgm:prSet/>
      <dgm:spPr/>
      <dgm:t>
        <a:bodyPr/>
        <a:lstStyle/>
        <a:p>
          <a:endParaRPr lang="en-US"/>
        </a:p>
      </dgm:t>
    </dgm:pt>
    <dgm:pt modelId="{B4D8FA89-3CCC-41C8-9BE5-E627BBB0AD76}">
      <dgm:prSet/>
      <dgm:spPr/>
      <dgm:t>
        <a:bodyPr/>
        <a:lstStyle/>
        <a:p>
          <a:r>
            <a:rPr lang="en-US" dirty="0"/>
            <a:t>Install water sensors &amp; begin regular walkthroughs</a:t>
          </a:r>
        </a:p>
      </dgm:t>
    </dgm:pt>
    <dgm:pt modelId="{9F29A88E-D6A4-490F-B2FB-89AE7A8C82C9}" type="parTrans" cxnId="{56870030-5F55-4CA0-876C-933DD8E9A440}">
      <dgm:prSet/>
      <dgm:spPr/>
      <dgm:t>
        <a:bodyPr/>
        <a:lstStyle/>
        <a:p>
          <a:endParaRPr lang="en-US"/>
        </a:p>
      </dgm:t>
    </dgm:pt>
    <dgm:pt modelId="{D2CCA102-6D18-45DB-97DC-4D85A14960D9}" type="sibTrans" cxnId="{56870030-5F55-4CA0-876C-933DD8E9A440}">
      <dgm:prSet/>
      <dgm:spPr/>
      <dgm:t>
        <a:bodyPr/>
        <a:lstStyle/>
        <a:p>
          <a:endParaRPr lang="en-US"/>
        </a:p>
      </dgm:t>
    </dgm:pt>
    <dgm:pt modelId="{D8B407FD-7867-4724-BF95-9E4C2C9CB2A9}">
      <dgm:prSet/>
      <dgm:spPr/>
      <dgm:t>
        <a:bodyPr/>
        <a:lstStyle/>
        <a:p>
          <a:r>
            <a:rPr lang="en-US" b="1" dirty="0">
              <a:solidFill>
                <a:schemeClr val="accent4">
                  <a:lumMod val="75000"/>
                </a:schemeClr>
              </a:solidFill>
            </a:rPr>
            <a:t>Identify methods for immediate salvage &amp; recovery (</a:t>
          </a:r>
          <a:r>
            <a:rPr lang="en-US" b="1" dirty="0" err="1">
              <a:solidFill>
                <a:schemeClr val="accent4">
                  <a:lumMod val="75000"/>
                </a:schemeClr>
              </a:solidFill>
            </a:rPr>
            <a:t>PReP</a:t>
          </a:r>
          <a:r>
            <a:rPr lang="en-US" b="1" dirty="0">
              <a:solidFill>
                <a:schemeClr val="accent4">
                  <a:lumMod val="75000"/>
                </a:schemeClr>
              </a:solidFill>
            </a:rPr>
            <a:t>)</a:t>
          </a:r>
        </a:p>
      </dgm:t>
    </dgm:pt>
    <dgm:pt modelId="{24386B76-67F1-4AE5-A5E4-0A27A03B0CBC}" type="parTrans" cxnId="{C0E0924E-C8DD-4ECF-A265-C608FAEE340C}">
      <dgm:prSet/>
      <dgm:spPr/>
      <dgm:t>
        <a:bodyPr/>
        <a:lstStyle/>
        <a:p>
          <a:endParaRPr lang="en-US"/>
        </a:p>
      </dgm:t>
    </dgm:pt>
    <dgm:pt modelId="{7784E8CC-2B5D-41B4-A2D2-0A809C7FC644}" type="sibTrans" cxnId="{C0E0924E-C8DD-4ECF-A265-C608FAEE340C}">
      <dgm:prSet/>
      <dgm:spPr/>
      <dgm:t>
        <a:bodyPr/>
        <a:lstStyle/>
        <a:p>
          <a:endParaRPr lang="en-US"/>
        </a:p>
      </dgm:t>
    </dgm:pt>
    <dgm:pt modelId="{13B66E63-0585-4F5D-A0C6-6BF8A44899B2}" type="pres">
      <dgm:prSet presAssocID="{E0FE18D1-CFFB-45D6-B559-576C8752E9CA}" presName="linearFlow" presStyleCnt="0">
        <dgm:presLayoutVars>
          <dgm:dir/>
          <dgm:animLvl val="lvl"/>
          <dgm:resizeHandles val="exact"/>
        </dgm:presLayoutVars>
      </dgm:prSet>
      <dgm:spPr/>
    </dgm:pt>
    <dgm:pt modelId="{587BAF7C-4A14-41C7-93D5-FB80CC74C8AA}" type="pres">
      <dgm:prSet presAssocID="{78AB7871-ED22-42EE-883A-6AD9872B3AF6}" presName="composite" presStyleCnt="0"/>
      <dgm:spPr/>
    </dgm:pt>
    <dgm:pt modelId="{EB552CF0-7DAF-4935-AB8A-9D251198C360}" type="pres">
      <dgm:prSet presAssocID="{78AB7871-ED22-42EE-883A-6AD9872B3AF6}" presName="parTx" presStyleLbl="node1" presStyleIdx="0" presStyleCnt="4">
        <dgm:presLayoutVars>
          <dgm:chMax val="0"/>
          <dgm:chPref val="0"/>
          <dgm:bulletEnabled val="1"/>
        </dgm:presLayoutVars>
      </dgm:prSet>
      <dgm:spPr/>
    </dgm:pt>
    <dgm:pt modelId="{F7AA2F9C-CB27-4C51-9906-56D078CD65B8}" type="pres">
      <dgm:prSet presAssocID="{78AB7871-ED22-42EE-883A-6AD9872B3AF6}" presName="parSh" presStyleLbl="node1" presStyleIdx="0" presStyleCnt="4"/>
      <dgm:spPr/>
    </dgm:pt>
    <dgm:pt modelId="{3A7AA518-8D8E-43CB-AC26-7B2E1DCEA64A}" type="pres">
      <dgm:prSet presAssocID="{78AB7871-ED22-42EE-883A-6AD9872B3AF6}" presName="desTx" presStyleLbl="fgAcc1" presStyleIdx="0" presStyleCnt="4">
        <dgm:presLayoutVars>
          <dgm:bulletEnabled val="1"/>
        </dgm:presLayoutVars>
      </dgm:prSet>
      <dgm:spPr/>
    </dgm:pt>
    <dgm:pt modelId="{082EB5FE-1FDE-48C8-94F1-A62E7AE8DB3B}" type="pres">
      <dgm:prSet presAssocID="{AE63DE40-BED0-4240-A9BF-D3309E9DC98D}" presName="sibTrans" presStyleLbl="sibTrans2D1" presStyleIdx="0" presStyleCnt="3"/>
      <dgm:spPr/>
    </dgm:pt>
    <dgm:pt modelId="{C9B0D933-E5A3-47B2-AF7C-481AB821EBE7}" type="pres">
      <dgm:prSet presAssocID="{AE63DE40-BED0-4240-A9BF-D3309E9DC98D}" presName="connTx" presStyleLbl="sibTrans2D1" presStyleIdx="0" presStyleCnt="3"/>
      <dgm:spPr/>
    </dgm:pt>
    <dgm:pt modelId="{AA2B0670-9576-48DD-A5BD-FDDBD7DCF378}" type="pres">
      <dgm:prSet presAssocID="{7CAD4D5F-E2BD-4BD3-ADC0-5F52803CED66}" presName="composite" presStyleCnt="0"/>
      <dgm:spPr/>
    </dgm:pt>
    <dgm:pt modelId="{192D9439-1E17-49CE-A3E7-3308E69BE3A2}" type="pres">
      <dgm:prSet presAssocID="{7CAD4D5F-E2BD-4BD3-ADC0-5F52803CED66}" presName="parTx" presStyleLbl="node1" presStyleIdx="0" presStyleCnt="4">
        <dgm:presLayoutVars>
          <dgm:chMax val="0"/>
          <dgm:chPref val="0"/>
          <dgm:bulletEnabled val="1"/>
        </dgm:presLayoutVars>
      </dgm:prSet>
      <dgm:spPr/>
    </dgm:pt>
    <dgm:pt modelId="{307E7FBE-2E6D-4B17-8B59-6593CE669983}" type="pres">
      <dgm:prSet presAssocID="{7CAD4D5F-E2BD-4BD3-ADC0-5F52803CED66}" presName="parSh" presStyleLbl="node1" presStyleIdx="1" presStyleCnt="4"/>
      <dgm:spPr/>
    </dgm:pt>
    <dgm:pt modelId="{54CA6A8D-0700-4594-90BA-97FE5F433FD5}" type="pres">
      <dgm:prSet presAssocID="{7CAD4D5F-E2BD-4BD3-ADC0-5F52803CED66}" presName="desTx" presStyleLbl="fgAcc1" presStyleIdx="1" presStyleCnt="4">
        <dgm:presLayoutVars>
          <dgm:bulletEnabled val="1"/>
        </dgm:presLayoutVars>
      </dgm:prSet>
      <dgm:spPr/>
    </dgm:pt>
    <dgm:pt modelId="{231B3CB5-52C4-4788-9238-348B5385E2DA}" type="pres">
      <dgm:prSet presAssocID="{80100FBA-4B99-4C25-92CE-16F003933D96}" presName="sibTrans" presStyleLbl="sibTrans2D1" presStyleIdx="1" presStyleCnt="3"/>
      <dgm:spPr/>
    </dgm:pt>
    <dgm:pt modelId="{FE65C369-C763-4BFC-AB9F-CE30A17D728E}" type="pres">
      <dgm:prSet presAssocID="{80100FBA-4B99-4C25-92CE-16F003933D96}" presName="connTx" presStyleLbl="sibTrans2D1" presStyleIdx="1" presStyleCnt="3"/>
      <dgm:spPr/>
    </dgm:pt>
    <dgm:pt modelId="{60A4D33F-4E24-4602-A831-71B116744A95}" type="pres">
      <dgm:prSet presAssocID="{5D863AA1-2472-431E-AA11-0B7E8C0CD87D}" presName="composite" presStyleCnt="0"/>
      <dgm:spPr/>
    </dgm:pt>
    <dgm:pt modelId="{C520B163-7DB0-43A5-8766-B2A8DD257138}" type="pres">
      <dgm:prSet presAssocID="{5D863AA1-2472-431E-AA11-0B7E8C0CD87D}" presName="parTx" presStyleLbl="node1" presStyleIdx="1" presStyleCnt="4">
        <dgm:presLayoutVars>
          <dgm:chMax val="0"/>
          <dgm:chPref val="0"/>
          <dgm:bulletEnabled val="1"/>
        </dgm:presLayoutVars>
      </dgm:prSet>
      <dgm:spPr/>
    </dgm:pt>
    <dgm:pt modelId="{CA49BC82-672B-4E8A-8431-E1CF50EF0569}" type="pres">
      <dgm:prSet presAssocID="{5D863AA1-2472-431E-AA11-0B7E8C0CD87D}" presName="parSh" presStyleLbl="node1" presStyleIdx="2" presStyleCnt="4"/>
      <dgm:spPr/>
    </dgm:pt>
    <dgm:pt modelId="{F8CE42DE-3B51-4CD5-AD1A-394E578A717D}" type="pres">
      <dgm:prSet presAssocID="{5D863AA1-2472-431E-AA11-0B7E8C0CD87D}" presName="desTx" presStyleLbl="fgAcc1" presStyleIdx="2" presStyleCnt="4">
        <dgm:presLayoutVars>
          <dgm:bulletEnabled val="1"/>
        </dgm:presLayoutVars>
      </dgm:prSet>
      <dgm:spPr/>
    </dgm:pt>
    <dgm:pt modelId="{58A9EF0F-67F0-4BC2-BC55-CDD583562150}" type="pres">
      <dgm:prSet presAssocID="{20D4ABB8-C2D5-4CA5-9775-217882E5979B}" presName="sibTrans" presStyleLbl="sibTrans2D1" presStyleIdx="2" presStyleCnt="3"/>
      <dgm:spPr/>
    </dgm:pt>
    <dgm:pt modelId="{42839A01-D74B-466F-B68A-8931C8673638}" type="pres">
      <dgm:prSet presAssocID="{20D4ABB8-C2D5-4CA5-9775-217882E5979B}" presName="connTx" presStyleLbl="sibTrans2D1" presStyleIdx="2" presStyleCnt="3"/>
      <dgm:spPr/>
    </dgm:pt>
    <dgm:pt modelId="{6ACFD2CD-A5B8-4B93-A9AB-A31BE6D9D11F}" type="pres">
      <dgm:prSet presAssocID="{B5EC7906-A189-4FF4-B60A-CD72A2409108}" presName="composite" presStyleCnt="0"/>
      <dgm:spPr/>
    </dgm:pt>
    <dgm:pt modelId="{F28FA75A-0135-4C59-A770-C55D89471A70}" type="pres">
      <dgm:prSet presAssocID="{B5EC7906-A189-4FF4-B60A-CD72A2409108}" presName="parTx" presStyleLbl="node1" presStyleIdx="2" presStyleCnt="4">
        <dgm:presLayoutVars>
          <dgm:chMax val="0"/>
          <dgm:chPref val="0"/>
          <dgm:bulletEnabled val="1"/>
        </dgm:presLayoutVars>
      </dgm:prSet>
      <dgm:spPr/>
    </dgm:pt>
    <dgm:pt modelId="{EED4B35A-38A8-4B2F-B591-599CF9C08220}" type="pres">
      <dgm:prSet presAssocID="{B5EC7906-A189-4FF4-B60A-CD72A2409108}" presName="parSh" presStyleLbl="node1" presStyleIdx="3" presStyleCnt="4"/>
      <dgm:spPr/>
    </dgm:pt>
    <dgm:pt modelId="{983E5803-C18A-4DCE-8CF4-76DCBFAD5C7E}" type="pres">
      <dgm:prSet presAssocID="{B5EC7906-A189-4FF4-B60A-CD72A2409108}" presName="desTx" presStyleLbl="fgAcc1" presStyleIdx="3" presStyleCnt="4">
        <dgm:presLayoutVars>
          <dgm:bulletEnabled val="1"/>
        </dgm:presLayoutVars>
      </dgm:prSet>
      <dgm:spPr/>
    </dgm:pt>
  </dgm:ptLst>
  <dgm:cxnLst>
    <dgm:cxn modelId="{5833C904-4CB9-42FA-82E5-AAD158902BF0}" srcId="{E0FE18D1-CFFB-45D6-B559-576C8752E9CA}" destId="{B5EC7906-A189-4FF4-B60A-CD72A2409108}" srcOrd="3" destOrd="0" parTransId="{5081EF96-9308-4854-9007-ABA47387D9B9}" sibTransId="{1879FF92-BAA9-4DCA-81A0-26063534C552}"/>
    <dgm:cxn modelId="{3B17B406-FDF8-4C58-B056-E785CD5E24C2}" type="presOf" srcId="{0A78C956-EE8F-41A8-AE7E-C931172DD007}" destId="{983E5803-C18A-4DCE-8CF4-76DCBFAD5C7E}" srcOrd="0" destOrd="0" presId="urn:microsoft.com/office/officeart/2005/8/layout/process3"/>
    <dgm:cxn modelId="{D217740C-6357-4754-BD2B-9F4588427B05}" type="presOf" srcId="{80100FBA-4B99-4C25-92CE-16F003933D96}" destId="{FE65C369-C763-4BFC-AB9F-CE30A17D728E}" srcOrd="1" destOrd="0" presId="urn:microsoft.com/office/officeart/2005/8/layout/process3"/>
    <dgm:cxn modelId="{5848AC0D-E64A-435A-85BF-903CBC16CAE3}" type="presOf" srcId="{F369B08D-ADBA-47AD-80B1-C55B92892908}" destId="{983E5803-C18A-4DCE-8CF4-76DCBFAD5C7E}" srcOrd="0" destOrd="2" presId="urn:microsoft.com/office/officeart/2005/8/layout/process3"/>
    <dgm:cxn modelId="{DB3CF90E-5060-448F-A6C6-F5B2F1239CBC}" type="presOf" srcId="{7CAD4D5F-E2BD-4BD3-ADC0-5F52803CED66}" destId="{192D9439-1E17-49CE-A3E7-3308E69BE3A2}" srcOrd="0" destOrd="0" presId="urn:microsoft.com/office/officeart/2005/8/layout/process3"/>
    <dgm:cxn modelId="{4BEFB112-A80C-4988-812C-F5039EA8A047}" type="presOf" srcId="{6F41742E-F00F-42E9-8DD1-8D68BFAD4EC3}" destId="{F8CE42DE-3B51-4CD5-AD1A-394E578A717D}" srcOrd="0" destOrd="1" presId="urn:microsoft.com/office/officeart/2005/8/layout/process3"/>
    <dgm:cxn modelId="{D25A2718-6F4C-48C5-9E0C-3099EC712A86}" srcId="{B5EC7906-A189-4FF4-B60A-CD72A2409108}" destId="{75BD4206-7F12-485A-AD5E-CBD2C44A52A4}" srcOrd="4" destOrd="0" parTransId="{9DE048E6-2BD8-4442-8039-7A84C7216B4E}" sibTransId="{63002A60-7549-458F-9FB0-203FD372BF4E}"/>
    <dgm:cxn modelId="{2423FE22-6ABC-4477-B8DE-5FEC333B70CB}" type="presOf" srcId="{291DFF28-4973-4600-B8D9-FABCA8E73DAC}" destId="{3A7AA518-8D8E-43CB-AC26-7B2E1DCEA64A}" srcOrd="0" destOrd="1" presId="urn:microsoft.com/office/officeart/2005/8/layout/process3"/>
    <dgm:cxn modelId="{1E863C29-2A8E-44B8-82F7-DC8053E07C25}" srcId="{7CAD4D5F-E2BD-4BD3-ADC0-5F52803CED66}" destId="{0BC46671-F6B3-4779-9333-3FED666A7E09}" srcOrd="1" destOrd="0" parTransId="{5B7A4DD3-4E09-4A52-AB17-E334506F05F1}" sibTransId="{7D869348-7528-4F3C-BEEF-5C910F3EEDDB}"/>
    <dgm:cxn modelId="{A389922B-32A8-41B4-94DC-A21A549C5A96}" type="presOf" srcId="{82175C56-4FD6-4B68-8347-6C8633203CAC}" destId="{983E5803-C18A-4DCE-8CF4-76DCBFAD5C7E}" srcOrd="0" destOrd="1" presId="urn:microsoft.com/office/officeart/2005/8/layout/process3"/>
    <dgm:cxn modelId="{02CD942E-ACB3-403D-95B1-F6B518B92C6E}" srcId="{E0FE18D1-CFFB-45D6-B559-576C8752E9CA}" destId="{7CAD4D5F-E2BD-4BD3-ADC0-5F52803CED66}" srcOrd="1" destOrd="0" parTransId="{83C3BED4-A828-413E-89E8-01A1DB430016}" sibTransId="{80100FBA-4B99-4C25-92CE-16F003933D96}"/>
    <dgm:cxn modelId="{56870030-5F55-4CA0-876C-933DD8E9A440}" srcId="{B5EC7906-A189-4FF4-B60A-CD72A2409108}" destId="{B4D8FA89-3CCC-41C8-9BE5-E627BBB0AD76}" srcOrd="5" destOrd="0" parTransId="{9F29A88E-D6A4-490F-B2FB-89AE7A8C82C9}" sibTransId="{D2CCA102-6D18-45DB-97DC-4D85A14960D9}"/>
    <dgm:cxn modelId="{4EC1273B-9494-4FA2-A51A-82F84FD82067}" srcId="{5D863AA1-2472-431E-AA11-0B7E8C0CD87D}" destId="{5E299A35-FBE9-44A4-9DB2-9111DC6676CA}" srcOrd="3" destOrd="0" parTransId="{EED5A626-A852-4A83-96ED-514AB3BF4680}" sibTransId="{81B4C4E3-30D9-49AF-9456-3920FDAB5801}"/>
    <dgm:cxn modelId="{03D8AB40-DD8B-4CD0-9B3B-6FE6A89A7B74}" type="presOf" srcId="{B5EC7906-A189-4FF4-B60A-CD72A2409108}" destId="{EED4B35A-38A8-4B2F-B591-599CF9C08220}" srcOrd="1" destOrd="0" presId="urn:microsoft.com/office/officeart/2005/8/layout/process3"/>
    <dgm:cxn modelId="{0905C062-2D87-4D4D-8EFD-F6008F416009}" srcId="{78AB7871-ED22-42EE-883A-6AD9872B3AF6}" destId="{291DFF28-4973-4600-B8D9-FABCA8E73DAC}" srcOrd="1" destOrd="0" parTransId="{8D5A2E2A-E422-407E-89BE-D2A982E1984F}" sibTransId="{16B776DD-2825-4E6E-A592-58BF4A44F692}"/>
    <dgm:cxn modelId="{6B60A067-C754-4D3F-9BE1-9B84CF259F6B}" type="presOf" srcId="{97CC2684-B638-4479-B32E-D1A352E739C5}" destId="{F8CE42DE-3B51-4CD5-AD1A-394E578A717D}" srcOrd="0" destOrd="4" presId="urn:microsoft.com/office/officeart/2005/8/layout/process3"/>
    <dgm:cxn modelId="{77C66D48-1E2D-470E-8C7B-E9FD552FE524}" srcId="{78AB7871-ED22-42EE-883A-6AD9872B3AF6}" destId="{2D617CEE-F930-48F1-9D0D-B1FBD99AB2B5}" srcOrd="0" destOrd="0" parTransId="{D9033519-59E5-423E-818B-BC1BF6EE6CA3}" sibTransId="{501F631C-99A6-431D-8D74-9C776E37616D}"/>
    <dgm:cxn modelId="{00A7FA69-760D-4780-A2C3-0DAF81925398}" type="presOf" srcId="{7CAD4D5F-E2BD-4BD3-ADC0-5F52803CED66}" destId="{307E7FBE-2E6D-4B17-8B59-6593CE669983}" srcOrd="1" destOrd="0" presId="urn:microsoft.com/office/officeart/2005/8/layout/process3"/>
    <dgm:cxn modelId="{2F15846B-44CC-4CFF-9923-BA092CF15291}" type="presOf" srcId="{B5EC7906-A189-4FF4-B60A-CD72A2409108}" destId="{F28FA75A-0135-4C59-A770-C55D89471A70}" srcOrd="0" destOrd="0" presId="urn:microsoft.com/office/officeart/2005/8/layout/process3"/>
    <dgm:cxn modelId="{E390F86D-2BBB-4D31-AAFB-AE0E464A7D88}" srcId="{5D863AA1-2472-431E-AA11-0B7E8C0CD87D}" destId="{E5CE7452-2743-4134-A4F7-62CEE86504D4}" srcOrd="2" destOrd="0" parTransId="{FCD3F094-2D61-48D3-B486-E501493AF60D}" sibTransId="{971EA587-26DB-4FC8-95E9-7B954227F5A9}"/>
    <dgm:cxn modelId="{C0E0924E-C8DD-4ECF-A265-C608FAEE340C}" srcId="{B5EC7906-A189-4FF4-B60A-CD72A2409108}" destId="{D8B407FD-7867-4724-BF95-9E4C2C9CB2A9}" srcOrd="6" destOrd="0" parTransId="{24386B76-67F1-4AE5-A5E4-0A27A03B0CBC}" sibTransId="{7784E8CC-2B5D-41B4-A2D2-0A809C7FC644}"/>
    <dgm:cxn modelId="{07D4BD6E-E38A-4B54-9C10-8408A7BDCA83}" type="presOf" srcId="{78AB7871-ED22-42EE-883A-6AD9872B3AF6}" destId="{EB552CF0-7DAF-4935-AB8A-9D251198C360}" srcOrd="0" destOrd="0" presId="urn:microsoft.com/office/officeart/2005/8/layout/process3"/>
    <dgm:cxn modelId="{862ED36E-7CD8-46B4-913B-848633533879}" srcId="{7CAD4D5F-E2BD-4BD3-ADC0-5F52803CED66}" destId="{6CBF54DE-F995-45D1-B44A-86A0046D2323}" srcOrd="2" destOrd="0" parTransId="{3E4089EE-1452-4BBB-B30F-08EA9D4F526E}" sibTransId="{AD3CDABF-03DA-4EFE-9FE0-0202AE2AEE3F}"/>
    <dgm:cxn modelId="{0075FF4E-0E54-42D6-8A7A-DA6D4BBD1CBC}" type="presOf" srcId="{E7F3E0EE-0C00-4DB9-99E3-26AD5C9AA56A}" destId="{983E5803-C18A-4DCE-8CF4-76DCBFAD5C7E}" srcOrd="0" destOrd="3" presId="urn:microsoft.com/office/officeart/2005/8/layout/process3"/>
    <dgm:cxn modelId="{EBCE3471-6E30-44FB-8DED-9F7557B2199A}" type="presOf" srcId="{20D4ABB8-C2D5-4CA5-9775-217882E5979B}" destId="{58A9EF0F-67F0-4BC2-BC55-CDD583562150}" srcOrd="0" destOrd="0" presId="urn:microsoft.com/office/officeart/2005/8/layout/process3"/>
    <dgm:cxn modelId="{311E2D75-9962-4AE8-9AF7-F8D772AD4F32}" type="presOf" srcId="{5ED70D03-06CA-469D-AFE3-9A0BF8C99BB2}" destId="{54CA6A8D-0700-4594-90BA-97FE5F433FD5}" srcOrd="0" destOrd="3" presId="urn:microsoft.com/office/officeart/2005/8/layout/process3"/>
    <dgm:cxn modelId="{A9D51083-438C-433B-A3C1-286D120FB6BE}" type="presOf" srcId="{F29EE259-E86E-43CC-AEDE-A06DCC822369}" destId="{3A7AA518-8D8E-43CB-AC26-7B2E1DCEA64A}" srcOrd="0" destOrd="2" presId="urn:microsoft.com/office/officeart/2005/8/layout/process3"/>
    <dgm:cxn modelId="{2088A084-D743-4C0A-8C97-45D99C4FE988}" type="presOf" srcId="{B4D8FA89-3CCC-41C8-9BE5-E627BBB0AD76}" destId="{983E5803-C18A-4DCE-8CF4-76DCBFAD5C7E}" srcOrd="0" destOrd="5" presId="urn:microsoft.com/office/officeart/2005/8/layout/process3"/>
    <dgm:cxn modelId="{C798D784-6B9A-4E3F-9BE7-AFC42EF07BFE}" type="presOf" srcId="{5D863AA1-2472-431E-AA11-0B7E8C0CD87D}" destId="{C520B163-7DB0-43A5-8766-B2A8DD257138}" srcOrd="0" destOrd="0" presId="urn:microsoft.com/office/officeart/2005/8/layout/process3"/>
    <dgm:cxn modelId="{83E2E384-9B2B-4D2D-AD04-6BCF716D8CA1}" type="presOf" srcId="{2D617CEE-F930-48F1-9D0D-B1FBD99AB2B5}" destId="{3A7AA518-8D8E-43CB-AC26-7B2E1DCEA64A}" srcOrd="0" destOrd="0" presId="urn:microsoft.com/office/officeart/2005/8/layout/process3"/>
    <dgm:cxn modelId="{2855468A-58A3-4E0E-A217-79FB5221940F}" srcId="{78AB7871-ED22-42EE-883A-6AD9872B3AF6}" destId="{F29EE259-E86E-43CC-AEDE-A06DCC822369}" srcOrd="2" destOrd="0" parTransId="{FA02E3B9-FA85-4D07-A9CF-809AD7ED22CC}" sibTransId="{5ABAAF0D-2599-4CCA-AAEB-4D0CD2AEF8CA}"/>
    <dgm:cxn modelId="{90504C8C-1D0D-4629-AA45-73757F607DC3}" type="presOf" srcId="{6CBF54DE-F995-45D1-B44A-86A0046D2323}" destId="{54CA6A8D-0700-4594-90BA-97FE5F433FD5}" srcOrd="0" destOrd="2" presId="urn:microsoft.com/office/officeart/2005/8/layout/process3"/>
    <dgm:cxn modelId="{5ACC7F8D-E0EA-4067-A602-F02142382BFB}" type="presOf" srcId="{75BD4206-7F12-485A-AD5E-CBD2C44A52A4}" destId="{983E5803-C18A-4DCE-8CF4-76DCBFAD5C7E}" srcOrd="0" destOrd="4" presId="urn:microsoft.com/office/officeart/2005/8/layout/process3"/>
    <dgm:cxn modelId="{68A62A8E-48BB-4548-A790-9DB0B567A831}" srcId="{E0FE18D1-CFFB-45D6-B559-576C8752E9CA}" destId="{5D863AA1-2472-431E-AA11-0B7E8C0CD87D}" srcOrd="2" destOrd="0" parTransId="{34EFBA53-9773-41FB-BD50-292BC2014F18}" sibTransId="{20D4ABB8-C2D5-4CA5-9775-217882E5979B}"/>
    <dgm:cxn modelId="{D47A7299-CF0F-4746-BAC5-06C6399D77C0}" srcId="{5D863AA1-2472-431E-AA11-0B7E8C0CD87D}" destId="{F5999765-2AF3-47DD-AB2D-F3285E55B5D8}" srcOrd="0" destOrd="0" parTransId="{19D985BD-4C30-45BA-A0B3-D338C6D8CDD8}" sibTransId="{CC721D33-F1CA-4F7C-B0DD-9210E562AEBB}"/>
    <dgm:cxn modelId="{8941489C-ABED-4710-A09E-9EDDC3389577}" type="presOf" srcId="{6397BAD2-19BE-4C4C-B0EB-0E8A26E8D326}" destId="{54CA6A8D-0700-4594-90BA-97FE5F433FD5}" srcOrd="0" destOrd="0" presId="urn:microsoft.com/office/officeart/2005/8/layout/process3"/>
    <dgm:cxn modelId="{AE181BA4-1E64-4737-9D44-8FB066B34093}" srcId="{B5EC7906-A189-4FF4-B60A-CD72A2409108}" destId="{E7F3E0EE-0C00-4DB9-99E3-26AD5C9AA56A}" srcOrd="3" destOrd="0" parTransId="{A8869335-E078-4DE7-999F-2ED90395281B}" sibTransId="{762ED8A1-1658-4E6D-AD43-FFA1A4389E56}"/>
    <dgm:cxn modelId="{EACAA8A4-D0EC-476D-AF8D-670608A87357}" type="presOf" srcId="{78AB7871-ED22-42EE-883A-6AD9872B3AF6}" destId="{F7AA2F9C-CB27-4C51-9906-56D078CD65B8}" srcOrd="1" destOrd="0" presId="urn:microsoft.com/office/officeart/2005/8/layout/process3"/>
    <dgm:cxn modelId="{7161B2AC-83A5-4826-9DD5-536517B410A0}" type="presOf" srcId="{F5999765-2AF3-47DD-AB2D-F3285E55B5D8}" destId="{F8CE42DE-3B51-4CD5-AD1A-394E578A717D}" srcOrd="0" destOrd="0" presId="urn:microsoft.com/office/officeart/2005/8/layout/process3"/>
    <dgm:cxn modelId="{293E0FAF-ABB5-40CB-92D6-7338783B689F}" srcId="{7CAD4D5F-E2BD-4BD3-ADC0-5F52803CED66}" destId="{5ED70D03-06CA-469D-AFE3-9A0BF8C99BB2}" srcOrd="3" destOrd="0" parTransId="{61992523-6820-4183-8437-C647F0784123}" sibTransId="{D9D0964E-F68D-43B4-A8C8-1E01F397FACA}"/>
    <dgm:cxn modelId="{DB82D6AF-2E92-4238-94D5-A37643EDDF45}" type="presOf" srcId="{D8B407FD-7867-4724-BF95-9E4C2C9CB2A9}" destId="{983E5803-C18A-4DCE-8CF4-76DCBFAD5C7E}" srcOrd="0" destOrd="6" presId="urn:microsoft.com/office/officeart/2005/8/layout/process3"/>
    <dgm:cxn modelId="{AEFCE2B2-4065-4CF3-84F1-84ECDD880647}" type="presOf" srcId="{E0FE18D1-CFFB-45D6-B559-576C8752E9CA}" destId="{13B66E63-0585-4F5D-A0C6-6BF8A44899B2}" srcOrd="0" destOrd="0" presId="urn:microsoft.com/office/officeart/2005/8/layout/process3"/>
    <dgm:cxn modelId="{D009A3B3-0B8E-40FC-A44E-44C2E54BC1D1}" type="presOf" srcId="{AE63DE40-BED0-4240-A9BF-D3309E9DC98D}" destId="{C9B0D933-E5A3-47B2-AF7C-481AB821EBE7}" srcOrd="1" destOrd="0" presId="urn:microsoft.com/office/officeart/2005/8/layout/process3"/>
    <dgm:cxn modelId="{37AECAB7-CF1F-42E7-A27F-C9C267208F08}" srcId="{B5EC7906-A189-4FF4-B60A-CD72A2409108}" destId="{F369B08D-ADBA-47AD-80B1-C55B92892908}" srcOrd="2" destOrd="0" parTransId="{C5D8513D-7B9F-41D7-8932-FEF1D7E59A49}" sibTransId="{0084A0C7-AF08-49EA-95F0-F3FB040C595F}"/>
    <dgm:cxn modelId="{354098B9-B4C7-4502-8A70-085DEC65642C}" srcId="{B5EC7906-A189-4FF4-B60A-CD72A2409108}" destId="{82175C56-4FD6-4B68-8347-6C8633203CAC}" srcOrd="1" destOrd="0" parTransId="{20B26D9E-48C9-4B8B-9CAD-443BB06BBFAC}" sibTransId="{013688FF-5F64-450B-93A9-FF3FB7E4CEF0}"/>
    <dgm:cxn modelId="{8BC242BA-5EB1-444D-9FC4-FA0F89F05908}" srcId="{B5EC7906-A189-4FF4-B60A-CD72A2409108}" destId="{0A78C956-EE8F-41A8-AE7E-C931172DD007}" srcOrd="0" destOrd="0" parTransId="{4F0F3DAB-CB43-4F38-8F33-10B5C0A3DC59}" sibTransId="{C8EEF94D-5CDD-4003-BA95-7AF39FF626F4}"/>
    <dgm:cxn modelId="{9BE1B6CB-CF0B-49BC-AA8F-6AE15AD5C593}" srcId="{7CAD4D5F-E2BD-4BD3-ADC0-5F52803CED66}" destId="{6397BAD2-19BE-4C4C-B0EB-0E8A26E8D326}" srcOrd="0" destOrd="0" parTransId="{39827B0D-57B5-4266-A859-A5F1E70C8FBE}" sibTransId="{6EB9E8BB-A08E-4971-A818-8D318DD90782}"/>
    <dgm:cxn modelId="{D11C61CD-59C5-4A8A-88B5-2BCB85BD8EDB}" srcId="{E0FE18D1-CFFB-45D6-B559-576C8752E9CA}" destId="{78AB7871-ED22-42EE-883A-6AD9872B3AF6}" srcOrd="0" destOrd="0" parTransId="{C9C3B756-85A9-4D8C-B8F3-0B7C5F8E072B}" sibTransId="{AE63DE40-BED0-4240-A9BF-D3309E9DC98D}"/>
    <dgm:cxn modelId="{691F96D7-DF34-4F60-A3C3-54824D420D27}" type="presOf" srcId="{0BC46671-F6B3-4779-9333-3FED666A7E09}" destId="{54CA6A8D-0700-4594-90BA-97FE5F433FD5}" srcOrd="0" destOrd="1" presId="urn:microsoft.com/office/officeart/2005/8/layout/process3"/>
    <dgm:cxn modelId="{B18B6FE3-6C0A-4281-A09E-02F90C236E58}" srcId="{5D863AA1-2472-431E-AA11-0B7E8C0CD87D}" destId="{6F41742E-F00F-42E9-8DD1-8D68BFAD4EC3}" srcOrd="1" destOrd="0" parTransId="{28EF8A0A-2681-492D-86BD-33895A730E76}" sibTransId="{209C58CC-4EB4-439F-8E1F-AF2034DFA70E}"/>
    <dgm:cxn modelId="{CD01C0EC-3660-48FE-BBC2-B82882200A8F}" type="presOf" srcId="{5D863AA1-2472-431E-AA11-0B7E8C0CD87D}" destId="{CA49BC82-672B-4E8A-8431-E1CF50EF0569}" srcOrd="1" destOrd="0" presId="urn:microsoft.com/office/officeart/2005/8/layout/process3"/>
    <dgm:cxn modelId="{A7E970F5-1A9D-4C92-B8D6-962DD932841E}" type="presOf" srcId="{80100FBA-4B99-4C25-92CE-16F003933D96}" destId="{231B3CB5-52C4-4788-9238-348B5385E2DA}" srcOrd="0" destOrd="0" presId="urn:microsoft.com/office/officeart/2005/8/layout/process3"/>
    <dgm:cxn modelId="{C97976F9-7C16-48F0-8C16-02AD0207F305}" type="presOf" srcId="{AE63DE40-BED0-4240-A9BF-D3309E9DC98D}" destId="{082EB5FE-1FDE-48C8-94F1-A62E7AE8DB3B}" srcOrd="0" destOrd="0" presId="urn:microsoft.com/office/officeart/2005/8/layout/process3"/>
    <dgm:cxn modelId="{A80195FE-5386-4CDE-B41E-6189FD5C56E9}" type="presOf" srcId="{5E299A35-FBE9-44A4-9DB2-9111DC6676CA}" destId="{F8CE42DE-3B51-4CD5-AD1A-394E578A717D}" srcOrd="0" destOrd="3" presId="urn:microsoft.com/office/officeart/2005/8/layout/process3"/>
    <dgm:cxn modelId="{38459FFE-8DEF-4E75-AA86-71A7E4E3028A}" type="presOf" srcId="{20D4ABB8-C2D5-4CA5-9775-217882E5979B}" destId="{42839A01-D74B-466F-B68A-8931C8673638}" srcOrd="1" destOrd="0" presId="urn:microsoft.com/office/officeart/2005/8/layout/process3"/>
    <dgm:cxn modelId="{49CAD5FF-CE04-4F9B-B3C6-2F4DB946A29E}" srcId="{5D863AA1-2472-431E-AA11-0B7E8C0CD87D}" destId="{97CC2684-B638-4479-B32E-D1A352E739C5}" srcOrd="4" destOrd="0" parTransId="{6FF731B6-9500-4B95-88BE-F4373DB1CA8F}" sibTransId="{0C8B9BE4-AA06-4FC8-A979-4AE29801DF00}"/>
    <dgm:cxn modelId="{9A43DCFF-F73A-42B4-B801-69EEC972BC75}" type="presOf" srcId="{E5CE7452-2743-4134-A4F7-62CEE86504D4}" destId="{F8CE42DE-3B51-4CD5-AD1A-394E578A717D}" srcOrd="0" destOrd="2" presId="urn:microsoft.com/office/officeart/2005/8/layout/process3"/>
    <dgm:cxn modelId="{CCE52596-8874-40C8-B94C-7650B3D88379}" type="presParOf" srcId="{13B66E63-0585-4F5D-A0C6-6BF8A44899B2}" destId="{587BAF7C-4A14-41C7-93D5-FB80CC74C8AA}" srcOrd="0" destOrd="0" presId="urn:microsoft.com/office/officeart/2005/8/layout/process3"/>
    <dgm:cxn modelId="{3E399A4C-EBFE-45AD-A24B-4B83387F0273}" type="presParOf" srcId="{587BAF7C-4A14-41C7-93D5-FB80CC74C8AA}" destId="{EB552CF0-7DAF-4935-AB8A-9D251198C360}" srcOrd="0" destOrd="0" presId="urn:microsoft.com/office/officeart/2005/8/layout/process3"/>
    <dgm:cxn modelId="{FA84FF74-6D97-488D-A8C4-39250ABFD7DA}" type="presParOf" srcId="{587BAF7C-4A14-41C7-93D5-FB80CC74C8AA}" destId="{F7AA2F9C-CB27-4C51-9906-56D078CD65B8}" srcOrd="1" destOrd="0" presId="urn:microsoft.com/office/officeart/2005/8/layout/process3"/>
    <dgm:cxn modelId="{689C7901-B27A-4E07-96CC-5BBF49A563E2}" type="presParOf" srcId="{587BAF7C-4A14-41C7-93D5-FB80CC74C8AA}" destId="{3A7AA518-8D8E-43CB-AC26-7B2E1DCEA64A}" srcOrd="2" destOrd="0" presId="urn:microsoft.com/office/officeart/2005/8/layout/process3"/>
    <dgm:cxn modelId="{C5453561-C82F-4B62-A04C-DC156FAF268D}" type="presParOf" srcId="{13B66E63-0585-4F5D-A0C6-6BF8A44899B2}" destId="{082EB5FE-1FDE-48C8-94F1-A62E7AE8DB3B}" srcOrd="1" destOrd="0" presId="urn:microsoft.com/office/officeart/2005/8/layout/process3"/>
    <dgm:cxn modelId="{E6E3B257-36F7-4F2B-9F9D-F8CF534D5D23}" type="presParOf" srcId="{082EB5FE-1FDE-48C8-94F1-A62E7AE8DB3B}" destId="{C9B0D933-E5A3-47B2-AF7C-481AB821EBE7}" srcOrd="0" destOrd="0" presId="urn:microsoft.com/office/officeart/2005/8/layout/process3"/>
    <dgm:cxn modelId="{E362930E-383C-49BD-B0BA-EDA565416444}" type="presParOf" srcId="{13B66E63-0585-4F5D-A0C6-6BF8A44899B2}" destId="{AA2B0670-9576-48DD-A5BD-FDDBD7DCF378}" srcOrd="2" destOrd="0" presId="urn:microsoft.com/office/officeart/2005/8/layout/process3"/>
    <dgm:cxn modelId="{6CA83C60-EBFD-484E-9DB3-605BB0032DBA}" type="presParOf" srcId="{AA2B0670-9576-48DD-A5BD-FDDBD7DCF378}" destId="{192D9439-1E17-49CE-A3E7-3308E69BE3A2}" srcOrd="0" destOrd="0" presId="urn:microsoft.com/office/officeart/2005/8/layout/process3"/>
    <dgm:cxn modelId="{3859EE35-8852-4C7C-907B-2F2C777B031D}" type="presParOf" srcId="{AA2B0670-9576-48DD-A5BD-FDDBD7DCF378}" destId="{307E7FBE-2E6D-4B17-8B59-6593CE669983}" srcOrd="1" destOrd="0" presId="urn:microsoft.com/office/officeart/2005/8/layout/process3"/>
    <dgm:cxn modelId="{3C199D54-0CA3-44D7-BB37-81C896866685}" type="presParOf" srcId="{AA2B0670-9576-48DD-A5BD-FDDBD7DCF378}" destId="{54CA6A8D-0700-4594-90BA-97FE5F433FD5}" srcOrd="2" destOrd="0" presId="urn:microsoft.com/office/officeart/2005/8/layout/process3"/>
    <dgm:cxn modelId="{50CA4A1E-EE92-4081-BB46-C2BC7AFC5F7F}" type="presParOf" srcId="{13B66E63-0585-4F5D-A0C6-6BF8A44899B2}" destId="{231B3CB5-52C4-4788-9238-348B5385E2DA}" srcOrd="3" destOrd="0" presId="urn:microsoft.com/office/officeart/2005/8/layout/process3"/>
    <dgm:cxn modelId="{9B596D28-BC77-4723-B441-5FE7315C8CA1}" type="presParOf" srcId="{231B3CB5-52C4-4788-9238-348B5385E2DA}" destId="{FE65C369-C763-4BFC-AB9F-CE30A17D728E}" srcOrd="0" destOrd="0" presId="urn:microsoft.com/office/officeart/2005/8/layout/process3"/>
    <dgm:cxn modelId="{877DD0EA-4D52-4FD4-BF0B-ED60F98A7A1C}" type="presParOf" srcId="{13B66E63-0585-4F5D-A0C6-6BF8A44899B2}" destId="{60A4D33F-4E24-4602-A831-71B116744A95}" srcOrd="4" destOrd="0" presId="urn:microsoft.com/office/officeart/2005/8/layout/process3"/>
    <dgm:cxn modelId="{283F637E-23C3-4A4F-885B-DD78B8BEC75B}" type="presParOf" srcId="{60A4D33F-4E24-4602-A831-71B116744A95}" destId="{C520B163-7DB0-43A5-8766-B2A8DD257138}" srcOrd="0" destOrd="0" presId="urn:microsoft.com/office/officeart/2005/8/layout/process3"/>
    <dgm:cxn modelId="{63239A68-D14C-41DC-A8FF-A3C5F5038084}" type="presParOf" srcId="{60A4D33F-4E24-4602-A831-71B116744A95}" destId="{CA49BC82-672B-4E8A-8431-E1CF50EF0569}" srcOrd="1" destOrd="0" presId="urn:microsoft.com/office/officeart/2005/8/layout/process3"/>
    <dgm:cxn modelId="{B549BD75-9B9E-41EF-8684-42E51C04523F}" type="presParOf" srcId="{60A4D33F-4E24-4602-A831-71B116744A95}" destId="{F8CE42DE-3B51-4CD5-AD1A-394E578A717D}" srcOrd="2" destOrd="0" presId="urn:microsoft.com/office/officeart/2005/8/layout/process3"/>
    <dgm:cxn modelId="{AF807DF2-1F3F-48C8-A833-756A0A0C7AD8}" type="presParOf" srcId="{13B66E63-0585-4F5D-A0C6-6BF8A44899B2}" destId="{58A9EF0F-67F0-4BC2-BC55-CDD583562150}" srcOrd="5" destOrd="0" presId="urn:microsoft.com/office/officeart/2005/8/layout/process3"/>
    <dgm:cxn modelId="{74D1B57B-169C-4C2F-B983-9DB474531259}" type="presParOf" srcId="{58A9EF0F-67F0-4BC2-BC55-CDD583562150}" destId="{42839A01-D74B-466F-B68A-8931C8673638}" srcOrd="0" destOrd="0" presId="urn:microsoft.com/office/officeart/2005/8/layout/process3"/>
    <dgm:cxn modelId="{3E3BB562-9B23-4015-89B9-C2CC924EF3C1}" type="presParOf" srcId="{13B66E63-0585-4F5D-A0C6-6BF8A44899B2}" destId="{6ACFD2CD-A5B8-4B93-A9AB-A31BE6D9D11F}" srcOrd="6" destOrd="0" presId="urn:microsoft.com/office/officeart/2005/8/layout/process3"/>
    <dgm:cxn modelId="{485D3102-F338-444A-8B38-3562C533FEB0}" type="presParOf" srcId="{6ACFD2CD-A5B8-4B93-A9AB-A31BE6D9D11F}" destId="{F28FA75A-0135-4C59-A770-C55D89471A70}" srcOrd="0" destOrd="0" presId="urn:microsoft.com/office/officeart/2005/8/layout/process3"/>
    <dgm:cxn modelId="{C4B83310-CDB1-421A-ABA7-39BF42501E13}" type="presParOf" srcId="{6ACFD2CD-A5B8-4B93-A9AB-A31BE6D9D11F}" destId="{EED4B35A-38A8-4B2F-B591-599CF9C08220}" srcOrd="1" destOrd="0" presId="urn:microsoft.com/office/officeart/2005/8/layout/process3"/>
    <dgm:cxn modelId="{B4E7744E-56ED-4018-8AAB-0D58AB734A7A}" type="presParOf" srcId="{6ACFD2CD-A5B8-4B93-A9AB-A31BE6D9D11F}" destId="{983E5803-C18A-4DCE-8CF4-76DCBFAD5C7E}" srcOrd="2" destOrd="0" presId="urn:microsoft.com/office/officeart/2005/8/layout/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6E9D0D-A392-4974-960E-A0BB8EB346C1}">
      <dsp:nvSpPr>
        <dsp:cNvPr id="0" name=""/>
        <dsp:cNvSpPr/>
      </dsp:nvSpPr>
      <dsp:spPr>
        <a:xfrm>
          <a:off x="2577679" y="1191"/>
          <a:ext cx="1370089" cy="1370089"/>
        </a:xfrm>
        <a:prstGeom prst="ellipse">
          <a:avLst/>
        </a:prstGeom>
        <a:solidFill>
          <a:schemeClr val="accent2">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Cambria" panose="02040503050406030204" pitchFamily="18" charset="0"/>
              <a:ea typeface="Cambria" panose="02040503050406030204" pitchFamily="18" charset="0"/>
            </a:rPr>
            <a:t>Risk Assessment</a:t>
          </a:r>
        </a:p>
      </dsp:txBody>
      <dsp:txXfrm>
        <a:off x="2778324" y="201836"/>
        <a:ext cx="968799" cy="968799"/>
      </dsp:txXfrm>
    </dsp:sp>
    <dsp:sp modelId="{B07A925F-C709-47DE-AB1F-6E9AA7D4EEE8}">
      <dsp:nvSpPr>
        <dsp:cNvPr id="0" name=""/>
        <dsp:cNvSpPr/>
      </dsp:nvSpPr>
      <dsp:spPr>
        <a:xfrm rot="2700000">
          <a:off x="3800636" y="1174874"/>
          <a:ext cx="363857" cy="462405"/>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3816622" y="1228762"/>
        <a:ext cx="254700" cy="277443"/>
      </dsp:txXfrm>
    </dsp:sp>
    <dsp:sp modelId="{9F68CF04-22B9-48EB-B7AA-5FD2D25DA95E}">
      <dsp:nvSpPr>
        <dsp:cNvPr id="0" name=""/>
        <dsp:cNvSpPr/>
      </dsp:nvSpPr>
      <dsp:spPr>
        <a:xfrm>
          <a:off x="4031924" y="1455436"/>
          <a:ext cx="1370089" cy="1370089"/>
        </a:xfrm>
        <a:prstGeom prst="ellipse">
          <a:avLst/>
        </a:prstGeom>
        <a:solidFill>
          <a:schemeClr val="accent3">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Cambria" panose="02040503050406030204" pitchFamily="18" charset="0"/>
              <a:ea typeface="Cambria" panose="02040503050406030204" pitchFamily="18" charset="0"/>
            </a:rPr>
            <a:t>Planning</a:t>
          </a:r>
        </a:p>
      </dsp:txBody>
      <dsp:txXfrm>
        <a:off x="4232569" y="1656081"/>
        <a:ext cx="968799" cy="968799"/>
      </dsp:txXfrm>
    </dsp:sp>
    <dsp:sp modelId="{9AA788C0-E782-45CB-9264-0FEFF9ACC9B3}">
      <dsp:nvSpPr>
        <dsp:cNvPr id="0" name=""/>
        <dsp:cNvSpPr/>
      </dsp:nvSpPr>
      <dsp:spPr>
        <a:xfrm rot="8100000">
          <a:off x="3815199" y="2629119"/>
          <a:ext cx="363857" cy="462405"/>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10800000">
        <a:off x="3908370" y="2683007"/>
        <a:ext cx="254700" cy="277443"/>
      </dsp:txXfrm>
    </dsp:sp>
    <dsp:sp modelId="{BDCE2BA5-FCE5-441E-8EFA-77D701C8A437}">
      <dsp:nvSpPr>
        <dsp:cNvPr id="0" name=""/>
        <dsp:cNvSpPr/>
      </dsp:nvSpPr>
      <dsp:spPr>
        <a:xfrm>
          <a:off x="2577679" y="2909682"/>
          <a:ext cx="1370089" cy="1370089"/>
        </a:xfrm>
        <a:prstGeom prst="ellipse">
          <a:avLst/>
        </a:prstGeom>
        <a:solidFill>
          <a:schemeClr val="accent4">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Cambria" panose="02040503050406030204" pitchFamily="18" charset="0"/>
              <a:ea typeface="Cambria" panose="02040503050406030204" pitchFamily="18" charset="0"/>
            </a:rPr>
            <a:t>Response</a:t>
          </a:r>
        </a:p>
      </dsp:txBody>
      <dsp:txXfrm>
        <a:off x="2778324" y="3110327"/>
        <a:ext cx="968799" cy="968799"/>
      </dsp:txXfrm>
    </dsp:sp>
    <dsp:sp modelId="{9D446A25-AC28-49F4-A37F-1F46B48DE698}">
      <dsp:nvSpPr>
        <dsp:cNvPr id="0" name=""/>
        <dsp:cNvSpPr/>
      </dsp:nvSpPr>
      <dsp:spPr>
        <a:xfrm rot="13500000">
          <a:off x="2360954" y="2643683"/>
          <a:ext cx="363857" cy="462405"/>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10800000">
        <a:off x="2454125" y="2774757"/>
        <a:ext cx="254700" cy="277443"/>
      </dsp:txXfrm>
    </dsp:sp>
    <dsp:sp modelId="{4098D413-8EA3-4A3B-A06E-A9E3F1FC11C3}">
      <dsp:nvSpPr>
        <dsp:cNvPr id="0" name=""/>
        <dsp:cNvSpPr/>
      </dsp:nvSpPr>
      <dsp:spPr>
        <a:xfrm>
          <a:off x="1123434" y="1455436"/>
          <a:ext cx="1370089" cy="1370089"/>
        </a:xfrm>
        <a:prstGeom prst="ellipse">
          <a:avLst/>
        </a:prstGeom>
        <a:solidFill>
          <a:schemeClr val="accent5">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Cambria" panose="02040503050406030204" pitchFamily="18" charset="0"/>
              <a:ea typeface="Cambria" panose="02040503050406030204" pitchFamily="18" charset="0"/>
            </a:rPr>
            <a:t>Recovery </a:t>
          </a:r>
        </a:p>
      </dsp:txBody>
      <dsp:txXfrm>
        <a:off x="1324079" y="1656081"/>
        <a:ext cx="968799" cy="968799"/>
      </dsp:txXfrm>
    </dsp:sp>
    <dsp:sp modelId="{921C088A-19B5-4A79-99AC-6220B6CE57F9}">
      <dsp:nvSpPr>
        <dsp:cNvPr id="0" name=""/>
        <dsp:cNvSpPr/>
      </dsp:nvSpPr>
      <dsp:spPr>
        <a:xfrm rot="18900000">
          <a:off x="2346390" y="1189438"/>
          <a:ext cx="363857" cy="462405"/>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2362376" y="1320512"/>
        <a:ext cx="254700" cy="2774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A09BCA-AF6B-44E6-9DA2-D5203C2EDAD0}">
      <dsp:nvSpPr>
        <dsp:cNvPr id="0" name=""/>
        <dsp:cNvSpPr/>
      </dsp:nvSpPr>
      <dsp:spPr>
        <a:xfrm>
          <a:off x="0" y="1543129"/>
          <a:ext cx="4593905" cy="3394878"/>
        </a:xfrm>
        <a:prstGeom prst="rect">
          <a:avLst/>
        </a:prstGeom>
        <a:blipFill>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a:noFill/>
        </a:ln>
        <a:effectLst/>
      </dsp:spPr>
      <dsp:style>
        <a:lnRef idx="0">
          <a:scrgbClr r="0" g="0" b="0"/>
        </a:lnRef>
        <a:fillRef idx="1">
          <a:scrgbClr r="0" g="0" b="0"/>
        </a:fillRef>
        <a:effectRef idx="0">
          <a:scrgbClr r="0" g="0" b="0"/>
        </a:effectRef>
        <a:fontRef idx="minor"/>
      </dsp:style>
    </dsp:sp>
    <dsp:sp modelId="{CB0635D3-919E-4E23-A81A-E2340FAB7C21}">
      <dsp:nvSpPr>
        <dsp:cNvPr id="0" name=""/>
        <dsp:cNvSpPr/>
      </dsp:nvSpPr>
      <dsp:spPr>
        <a:xfrm>
          <a:off x="1270327" y="4433063"/>
          <a:ext cx="3280196" cy="680730"/>
        </a:xfrm>
        <a:prstGeom prst="rect">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1600200">
            <a:lnSpc>
              <a:spcPct val="90000"/>
            </a:lnSpc>
            <a:spcBef>
              <a:spcPct val="0"/>
            </a:spcBef>
            <a:spcAft>
              <a:spcPct val="5000"/>
            </a:spcAft>
            <a:buNone/>
          </a:pPr>
          <a:r>
            <a:rPr lang="en-US" sz="3600" i="0" kern="1200" dirty="0">
              <a:latin typeface="Cambria" panose="02040503050406030204" pitchFamily="18" charset="0"/>
              <a:ea typeface="Cambria" panose="02040503050406030204" pitchFamily="18" charset="0"/>
            </a:rPr>
            <a:t>Location</a:t>
          </a:r>
        </a:p>
      </dsp:txBody>
      <dsp:txXfrm>
        <a:off x="1270327" y="4433063"/>
        <a:ext cx="3280196" cy="680730"/>
      </dsp:txXfrm>
    </dsp:sp>
    <dsp:sp modelId="{CBE8398F-FFD3-4EBC-9C6D-2DA96C01DBF6}">
      <dsp:nvSpPr>
        <dsp:cNvPr id="0" name=""/>
        <dsp:cNvSpPr/>
      </dsp:nvSpPr>
      <dsp:spPr>
        <a:xfrm>
          <a:off x="5144412" y="1528751"/>
          <a:ext cx="4593905" cy="3394878"/>
        </a:xfrm>
        <a:prstGeom prst="rect">
          <a:avLst/>
        </a:prstGeom>
        <a:blipFill dpi="0" rotWithShape="1">
          <a:blip xmlns:r="http://schemas.openxmlformats.org/officeDocument/2006/relationships" r:embed="rId2" cstate="print">
            <a:extLst>
              <a:ext uri="{28A0092B-C50C-407E-A947-70E740481C1C}">
                <a14:useLocalDpi xmlns:a14="http://schemas.microsoft.com/office/drawing/2010/main"/>
              </a:ext>
            </a:extLst>
          </a:blip>
          <a:srcRect/>
          <a:stretch>
            <a:fillRect l="10998" t="-1052" r="10362" b="-5898"/>
          </a:stretch>
        </a:blipFill>
        <a:ln>
          <a:noFill/>
        </a:ln>
        <a:effectLst/>
      </dsp:spPr>
      <dsp:style>
        <a:lnRef idx="0">
          <a:scrgbClr r="0" g="0" b="0"/>
        </a:lnRef>
        <a:fillRef idx="1">
          <a:scrgbClr r="0" g="0" b="0"/>
        </a:fillRef>
        <a:effectRef idx="0">
          <a:scrgbClr r="0" g="0" b="0"/>
        </a:effectRef>
        <a:fontRef idx="minor"/>
      </dsp:style>
    </dsp:sp>
    <dsp:sp modelId="{06FD404E-529C-4584-836F-AD0667A58F89}">
      <dsp:nvSpPr>
        <dsp:cNvPr id="0" name=""/>
        <dsp:cNvSpPr/>
      </dsp:nvSpPr>
      <dsp:spPr>
        <a:xfrm>
          <a:off x="6436919" y="4463971"/>
          <a:ext cx="3230674" cy="639519"/>
        </a:xfrm>
        <a:prstGeom prst="rect">
          <a:avLst/>
        </a:prstGeom>
        <a:solidFill>
          <a:schemeClr val="accent1">
            <a:hueOff val="0"/>
            <a:satOff val="0"/>
            <a:lumOff val="0"/>
            <a:alphaOff val="0"/>
          </a:schemeClr>
        </a:solidFill>
        <a:ln w="34925" cap="flat" cmpd="sng" algn="in">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1600200">
            <a:lnSpc>
              <a:spcPct val="90000"/>
            </a:lnSpc>
            <a:spcBef>
              <a:spcPct val="0"/>
            </a:spcBef>
            <a:spcAft>
              <a:spcPct val="5000"/>
            </a:spcAft>
            <a:buNone/>
          </a:pPr>
          <a:r>
            <a:rPr lang="en-US" sz="3600" i="0" kern="1200" dirty="0">
              <a:latin typeface="Cambria" panose="02040503050406030204" pitchFamily="18" charset="0"/>
              <a:ea typeface="Cambria" panose="02040503050406030204" pitchFamily="18" charset="0"/>
            </a:rPr>
            <a:t>Facilities</a:t>
          </a:r>
        </a:p>
      </dsp:txBody>
      <dsp:txXfrm>
        <a:off x="6436919" y="4463971"/>
        <a:ext cx="3230674" cy="63951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AA2F9C-CB27-4C51-9906-56D078CD65B8}">
      <dsp:nvSpPr>
        <dsp:cNvPr id="0" name=""/>
        <dsp:cNvSpPr/>
      </dsp:nvSpPr>
      <dsp:spPr>
        <a:xfrm>
          <a:off x="1467" y="133358"/>
          <a:ext cx="1843641" cy="877092"/>
        </a:xfrm>
        <a:prstGeom prst="roundRect">
          <a:avLst>
            <a:gd name="adj" fmla="val 10000"/>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57150" numCol="1" spcCol="1270" anchor="t" anchorCtr="0">
          <a:noAutofit/>
        </a:bodyPr>
        <a:lstStyle/>
        <a:p>
          <a:pPr marL="0" lvl="0" indent="0" algn="l" defTabSz="666750">
            <a:lnSpc>
              <a:spcPct val="90000"/>
            </a:lnSpc>
            <a:spcBef>
              <a:spcPct val="0"/>
            </a:spcBef>
            <a:spcAft>
              <a:spcPct val="35000"/>
            </a:spcAft>
            <a:buNone/>
          </a:pPr>
          <a:r>
            <a:rPr lang="en-US" sz="1500" kern="1200" dirty="0"/>
            <a:t>Preparedness</a:t>
          </a:r>
        </a:p>
      </dsp:txBody>
      <dsp:txXfrm>
        <a:off x="1467" y="133358"/>
        <a:ext cx="1843641" cy="584728"/>
      </dsp:txXfrm>
    </dsp:sp>
    <dsp:sp modelId="{3A7AA518-8D8E-43CB-AC26-7B2E1DCEA64A}">
      <dsp:nvSpPr>
        <dsp:cNvPr id="0" name=""/>
        <dsp:cNvSpPr/>
      </dsp:nvSpPr>
      <dsp:spPr>
        <a:xfrm>
          <a:off x="379080" y="718086"/>
          <a:ext cx="1843641" cy="4771142"/>
        </a:xfrm>
        <a:prstGeom prst="roundRect">
          <a:avLst>
            <a:gd name="adj" fmla="val 10000"/>
          </a:avLst>
        </a:prstGeom>
        <a:solidFill>
          <a:schemeClr val="lt1">
            <a:alpha val="90000"/>
            <a:hueOff val="0"/>
            <a:satOff val="0"/>
            <a:lumOff val="0"/>
            <a:alphaOff val="0"/>
          </a:schemeClr>
        </a:solidFill>
        <a:ln w="19050"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114300" lvl="1" indent="-114300" algn="l" defTabSz="666750">
            <a:lnSpc>
              <a:spcPct val="90000"/>
            </a:lnSpc>
            <a:spcBef>
              <a:spcPct val="0"/>
            </a:spcBef>
            <a:spcAft>
              <a:spcPct val="15000"/>
            </a:spcAft>
            <a:buFont typeface="Courier New" panose="02070309020205020404" pitchFamily="49" charset="0"/>
            <a:buChar char="o"/>
          </a:pPr>
          <a:r>
            <a:rPr lang="en-US" sz="1500" kern="1200" dirty="0">
              <a:solidFill>
                <a:schemeClr val="bg1"/>
              </a:solidFill>
            </a:rPr>
            <a:t>Recently completed first Emergency Plan</a:t>
          </a:r>
          <a:endParaRPr lang="en-US" sz="1500" kern="1200" dirty="0"/>
        </a:p>
        <a:p>
          <a:pPr marL="114300" lvl="1" indent="-114300" algn="l" defTabSz="666750">
            <a:lnSpc>
              <a:spcPct val="90000"/>
            </a:lnSpc>
            <a:spcBef>
              <a:spcPct val="0"/>
            </a:spcBef>
            <a:spcAft>
              <a:spcPct val="15000"/>
            </a:spcAft>
            <a:buChar char="•"/>
          </a:pPr>
          <a:r>
            <a:rPr lang="en-US" sz="1500" kern="1200">
              <a:solidFill>
                <a:schemeClr val="bg1"/>
              </a:solidFill>
            </a:rPr>
            <a:t>Emergency supplies on hand</a:t>
          </a:r>
          <a:endParaRPr lang="en-US" sz="1500" kern="1200" dirty="0">
            <a:solidFill>
              <a:schemeClr val="bg1"/>
            </a:solidFill>
          </a:endParaRPr>
        </a:p>
        <a:p>
          <a:pPr marL="114300" lvl="1" indent="-114300" algn="l" defTabSz="666750">
            <a:lnSpc>
              <a:spcPct val="90000"/>
            </a:lnSpc>
            <a:spcBef>
              <a:spcPct val="0"/>
            </a:spcBef>
            <a:spcAft>
              <a:spcPct val="15000"/>
            </a:spcAft>
            <a:buChar char="•"/>
          </a:pPr>
          <a:r>
            <a:rPr lang="en-US" sz="1500" b="1" kern="1200" dirty="0">
              <a:solidFill>
                <a:schemeClr val="accent1">
                  <a:lumMod val="60000"/>
                  <a:lumOff val="40000"/>
                </a:schemeClr>
              </a:solidFill>
            </a:rPr>
            <a:t>No salvage priorities or staff training</a:t>
          </a:r>
        </a:p>
      </dsp:txBody>
      <dsp:txXfrm>
        <a:off x="433078" y="772084"/>
        <a:ext cx="1735645" cy="4663146"/>
      </dsp:txXfrm>
    </dsp:sp>
    <dsp:sp modelId="{082EB5FE-1FDE-48C8-94F1-A62E7AE8DB3B}">
      <dsp:nvSpPr>
        <dsp:cNvPr id="0" name=""/>
        <dsp:cNvSpPr/>
      </dsp:nvSpPr>
      <dsp:spPr>
        <a:xfrm>
          <a:off x="2124598" y="196215"/>
          <a:ext cx="592517" cy="459013"/>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2124598" y="288018"/>
        <a:ext cx="454813" cy="275407"/>
      </dsp:txXfrm>
    </dsp:sp>
    <dsp:sp modelId="{307E7FBE-2E6D-4B17-8B59-6593CE669983}">
      <dsp:nvSpPr>
        <dsp:cNvPr id="0" name=""/>
        <dsp:cNvSpPr/>
      </dsp:nvSpPr>
      <dsp:spPr>
        <a:xfrm>
          <a:off x="2963066" y="133358"/>
          <a:ext cx="1843641" cy="877092"/>
        </a:xfrm>
        <a:prstGeom prst="roundRect">
          <a:avLst>
            <a:gd name="adj" fmla="val 10000"/>
          </a:avLst>
        </a:prstGeom>
        <a:solidFill>
          <a:schemeClr val="accent4">
            <a:hueOff val="886254"/>
            <a:satOff val="321"/>
            <a:lumOff val="-2614"/>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57150" numCol="1" spcCol="1270" anchor="t" anchorCtr="0">
          <a:noAutofit/>
        </a:bodyPr>
        <a:lstStyle/>
        <a:p>
          <a:pPr marL="0" lvl="0" indent="0" algn="l" defTabSz="666750">
            <a:lnSpc>
              <a:spcPct val="90000"/>
            </a:lnSpc>
            <a:spcBef>
              <a:spcPct val="0"/>
            </a:spcBef>
            <a:spcAft>
              <a:spcPct val="35000"/>
            </a:spcAft>
            <a:buNone/>
          </a:pPr>
          <a:r>
            <a:rPr lang="en-US" sz="1500" kern="1200" dirty="0"/>
            <a:t>Response</a:t>
          </a:r>
        </a:p>
      </dsp:txBody>
      <dsp:txXfrm>
        <a:off x="2963066" y="133358"/>
        <a:ext cx="1843641" cy="584728"/>
      </dsp:txXfrm>
    </dsp:sp>
    <dsp:sp modelId="{54CA6A8D-0700-4594-90BA-97FE5F433FD5}">
      <dsp:nvSpPr>
        <dsp:cNvPr id="0" name=""/>
        <dsp:cNvSpPr/>
      </dsp:nvSpPr>
      <dsp:spPr>
        <a:xfrm>
          <a:off x="3340679" y="718086"/>
          <a:ext cx="1843641" cy="4771142"/>
        </a:xfrm>
        <a:prstGeom prst="roundRect">
          <a:avLst>
            <a:gd name="adj" fmla="val 10000"/>
          </a:avLst>
        </a:prstGeom>
        <a:solidFill>
          <a:schemeClr val="lt1">
            <a:alpha val="90000"/>
            <a:hueOff val="0"/>
            <a:satOff val="0"/>
            <a:lumOff val="0"/>
            <a:alphaOff val="0"/>
          </a:schemeClr>
        </a:solidFill>
        <a:ln w="19050" cap="rnd" cmpd="sng" algn="ctr">
          <a:solidFill>
            <a:schemeClr val="accent4">
              <a:hueOff val="886254"/>
              <a:satOff val="321"/>
              <a:lumOff val="-261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dirty="0"/>
            <a:t>Objects relocated</a:t>
          </a:r>
        </a:p>
        <a:p>
          <a:pPr marL="114300" lvl="1" indent="-114300" algn="l" defTabSz="666750">
            <a:lnSpc>
              <a:spcPct val="90000"/>
            </a:lnSpc>
            <a:spcBef>
              <a:spcPct val="0"/>
            </a:spcBef>
            <a:spcAft>
              <a:spcPct val="15000"/>
            </a:spcAft>
            <a:buChar char="•"/>
          </a:pPr>
          <a:r>
            <a:rPr lang="en-US" sz="1500" kern="1200" dirty="0"/>
            <a:t>Faulty unit switched off</a:t>
          </a:r>
        </a:p>
        <a:p>
          <a:pPr marL="114300" lvl="1" indent="-114300" algn="l" defTabSz="666750">
            <a:lnSpc>
              <a:spcPct val="90000"/>
            </a:lnSpc>
            <a:spcBef>
              <a:spcPct val="0"/>
            </a:spcBef>
            <a:spcAft>
              <a:spcPct val="15000"/>
            </a:spcAft>
            <a:buChar char="•"/>
          </a:pPr>
          <a:r>
            <a:rPr lang="en-US" sz="1500" kern="1200" dirty="0"/>
            <a:t> Disposal of mold-affected items </a:t>
          </a:r>
        </a:p>
        <a:p>
          <a:pPr marL="114300" lvl="1" indent="-114300" algn="l" defTabSz="666750">
            <a:lnSpc>
              <a:spcPct val="90000"/>
            </a:lnSpc>
            <a:spcBef>
              <a:spcPct val="0"/>
            </a:spcBef>
            <a:spcAft>
              <a:spcPct val="15000"/>
            </a:spcAft>
            <a:buChar char="•"/>
          </a:pPr>
          <a:r>
            <a:rPr lang="en-US" sz="1500" b="1" kern="1200" dirty="0">
              <a:solidFill>
                <a:schemeClr val="accent1">
                  <a:lumMod val="60000"/>
                  <a:lumOff val="40000"/>
                </a:schemeClr>
              </a:solidFill>
            </a:rPr>
            <a:t>Costumes placed outside to dry</a:t>
          </a:r>
        </a:p>
      </dsp:txBody>
      <dsp:txXfrm>
        <a:off x="3394677" y="772084"/>
        <a:ext cx="1735645" cy="4663146"/>
      </dsp:txXfrm>
    </dsp:sp>
    <dsp:sp modelId="{231B3CB5-52C4-4788-9238-348B5385E2DA}">
      <dsp:nvSpPr>
        <dsp:cNvPr id="0" name=""/>
        <dsp:cNvSpPr/>
      </dsp:nvSpPr>
      <dsp:spPr>
        <a:xfrm>
          <a:off x="5086197" y="196215"/>
          <a:ext cx="592517" cy="459013"/>
        </a:xfrm>
        <a:prstGeom prst="rightArrow">
          <a:avLst>
            <a:gd name="adj1" fmla="val 60000"/>
            <a:gd name="adj2" fmla="val 50000"/>
          </a:avLst>
        </a:prstGeom>
        <a:solidFill>
          <a:schemeClr val="accent4">
            <a:hueOff val="1329380"/>
            <a:satOff val="481"/>
            <a:lumOff val="-392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5086197" y="288018"/>
        <a:ext cx="454813" cy="275407"/>
      </dsp:txXfrm>
    </dsp:sp>
    <dsp:sp modelId="{CA49BC82-672B-4E8A-8431-E1CF50EF0569}">
      <dsp:nvSpPr>
        <dsp:cNvPr id="0" name=""/>
        <dsp:cNvSpPr/>
      </dsp:nvSpPr>
      <dsp:spPr>
        <a:xfrm>
          <a:off x="5924665" y="133358"/>
          <a:ext cx="1843641" cy="877092"/>
        </a:xfrm>
        <a:prstGeom prst="roundRect">
          <a:avLst>
            <a:gd name="adj" fmla="val 10000"/>
          </a:avLst>
        </a:prstGeom>
        <a:solidFill>
          <a:schemeClr val="accent4">
            <a:hueOff val="1772507"/>
            <a:satOff val="641"/>
            <a:lumOff val="-5229"/>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57150" numCol="1" spcCol="1270" anchor="t" anchorCtr="0">
          <a:noAutofit/>
        </a:bodyPr>
        <a:lstStyle/>
        <a:p>
          <a:pPr marL="0" lvl="0" indent="0" algn="l" defTabSz="666750">
            <a:lnSpc>
              <a:spcPct val="90000"/>
            </a:lnSpc>
            <a:spcBef>
              <a:spcPct val="0"/>
            </a:spcBef>
            <a:spcAft>
              <a:spcPct val="35000"/>
            </a:spcAft>
            <a:buNone/>
          </a:pPr>
          <a:r>
            <a:rPr lang="en-US" sz="1500" kern="1200" dirty="0"/>
            <a:t>Recovery</a:t>
          </a:r>
        </a:p>
      </dsp:txBody>
      <dsp:txXfrm>
        <a:off x="5924665" y="133358"/>
        <a:ext cx="1843641" cy="584728"/>
      </dsp:txXfrm>
    </dsp:sp>
    <dsp:sp modelId="{F8CE42DE-3B51-4CD5-AD1A-394E578A717D}">
      <dsp:nvSpPr>
        <dsp:cNvPr id="0" name=""/>
        <dsp:cNvSpPr/>
      </dsp:nvSpPr>
      <dsp:spPr>
        <a:xfrm>
          <a:off x="6302278" y="718086"/>
          <a:ext cx="1843641" cy="4771142"/>
        </a:xfrm>
        <a:prstGeom prst="roundRect">
          <a:avLst>
            <a:gd name="adj" fmla="val 10000"/>
          </a:avLst>
        </a:prstGeom>
        <a:solidFill>
          <a:schemeClr val="lt1">
            <a:alpha val="90000"/>
            <a:hueOff val="0"/>
            <a:satOff val="0"/>
            <a:lumOff val="0"/>
            <a:alphaOff val="0"/>
          </a:schemeClr>
        </a:solidFill>
        <a:ln w="19050" cap="rnd" cmpd="sng" algn="ctr">
          <a:solidFill>
            <a:schemeClr val="accent4">
              <a:hueOff val="1772507"/>
              <a:satOff val="641"/>
              <a:lumOff val="-522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dirty="0"/>
            <a:t>Contacted CCAHA </a:t>
          </a:r>
        </a:p>
        <a:p>
          <a:pPr marL="114300" lvl="1" indent="-114300" algn="l" defTabSz="666750">
            <a:lnSpc>
              <a:spcPct val="90000"/>
            </a:lnSpc>
            <a:spcBef>
              <a:spcPct val="0"/>
            </a:spcBef>
            <a:spcAft>
              <a:spcPct val="15000"/>
            </a:spcAft>
            <a:buChar char="•"/>
          </a:pPr>
          <a:r>
            <a:rPr lang="en-US" sz="1500" b="1" kern="1200" dirty="0">
              <a:solidFill>
                <a:schemeClr val="accent1">
                  <a:lumMod val="60000"/>
                  <a:lumOff val="40000"/>
                </a:schemeClr>
              </a:solidFill>
            </a:rPr>
            <a:t>Object stabilization</a:t>
          </a:r>
        </a:p>
        <a:p>
          <a:pPr marL="114300" lvl="1" indent="-114300" algn="l" defTabSz="666750">
            <a:lnSpc>
              <a:spcPct val="90000"/>
            </a:lnSpc>
            <a:spcBef>
              <a:spcPct val="0"/>
            </a:spcBef>
            <a:spcAft>
              <a:spcPct val="15000"/>
            </a:spcAft>
            <a:buChar char="•"/>
          </a:pPr>
          <a:r>
            <a:rPr lang="en-US" sz="1500" b="0" kern="1200" dirty="0">
              <a:solidFill>
                <a:schemeClr val="bg1"/>
              </a:solidFill>
            </a:rPr>
            <a:t> Began roof replacement plans </a:t>
          </a:r>
        </a:p>
        <a:p>
          <a:pPr marL="114300" lvl="1" indent="-114300" algn="l" defTabSz="666750">
            <a:lnSpc>
              <a:spcPct val="90000"/>
            </a:lnSpc>
            <a:spcBef>
              <a:spcPct val="0"/>
            </a:spcBef>
            <a:spcAft>
              <a:spcPct val="15000"/>
            </a:spcAft>
            <a:buChar char="•"/>
          </a:pPr>
          <a:r>
            <a:rPr lang="en-US" sz="1500" b="0" kern="1200" dirty="0">
              <a:solidFill>
                <a:schemeClr val="bg1"/>
              </a:solidFill>
            </a:rPr>
            <a:t>Began A/C replacement plans</a:t>
          </a:r>
        </a:p>
        <a:p>
          <a:pPr marL="114300" lvl="1" indent="-114300" algn="l" defTabSz="666750">
            <a:lnSpc>
              <a:spcPct val="90000"/>
            </a:lnSpc>
            <a:spcBef>
              <a:spcPct val="0"/>
            </a:spcBef>
            <a:spcAft>
              <a:spcPct val="15000"/>
            </a:spcAft>
            <a:buChar char="•"/>
          </a:pPr>
          <a:endParaRPr lang="en-US" sz="1500" kern="1200" dirty="0"/>
        </a:p>
      </dsp:txBody>
      <dsp:txXfrm>
        <a:off x="6356276" y="772084"/>
        <a:ext cx="1735645" cy="4663146"/>
      </dsp:txXfrm>
    </dsp:sp>
    <dsp:sp modelId="{58A9EF0F-67F0-4BC2-BC55-CDD583562150}">
      <dsp:nvSpPr>
        <dsp:cNvPr id="0" name=""/>
        <dsp:cNvSpPr/>
      </dsp:nvSpPr>
      <dsp:spPr>
        <a:xfrm>
          <a:off x="8047796" y="196215"/>
          <a:ext cx="592517" cy="459013"/>
        </a:xfrm>
        <a:prstGeom prst="rightArrow">
          <a:avLst>
            <a:gd name="adj1" fmla="val 60000"/>
            <a:gd name="adj2" fmla="val 50000"/>
          </a:avLst>
        </a:prstGeom>
        <a:solidFill>
          <a:schemeClr val="accent4">
            <a:hueOff val="2658761"/>
            <a:satOff val="962"/>
            <a:lumOff val="-784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8047796" y="288018"/>
        <a:ext cx="454813" cy="275407"/>
      </dsp:txXfrm>
    </dsp:sp>
    <dsp:sp modelId="{EED4B35A-38A8-4B2F-B591-599CF9C08220}">
      <dsp:nvSpPr>
        <dsp:cNvPr id="0" name=""/>
        <dsp:cNvSpPr/>
      </dsp:nvSpPr>
      <dsp:spPr>
        <a:xfrm>
          <a:off x="8886264" y="133358"/>
          <a:ext cx="1843641" cy="877092"/>
        </a:xfrm>
        <a:prstGeom prst="roundRect">
          <a:avLst>
            <a:gd name="adj" fmla="val 10000"/>
          </a:avLst>
        </a:prstGeom>
        <a:solidFill>
          <a:schemeClr val="accent4">
            <a:hueOff val="2658761"/>
            <a:satOff val="962"/>
            <a:lumOff val="-7843"/>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57150" numCol="1" spcCol="1270" anchor="t" anchorCtr="0">
          <a:noAutofit/>
        </a:bodyPr>
        <a:lstStyle/>
        <a:p>
          <a:pPr marL="0" lvl="0" indent="0" algn="l" defTabSz="666750">
            <a:lnSpc>
              <a:spcPct val="90000"/>
            </a:lnSpc>
            <a:spcBef>
              <a:spcPct val="0"/>
            </a:spcBef>
            <a:spcAft>
              <a:spcPct val="35000"/>
            </a:spcAft>
            <a:buNone/>
          </a:pPr>
          <a:r>
            <a:rPr lang="en-US" sz="1500" kern="1200" dirty="0"/>
            <a:t>Planned Mitigation</a:t>
          </a:r>
        </a:p>
      </dsp:txBody>
      <dsp:txXfrm>
        <a:off x="8886264" y="133358"/>
        <a:ext cx="1843641" cy="584728"/>
      </dsp:txXfrm>
    </dsp:sp>
    <dsp:sp modelId="{983E5803-C18A-4DCE-8CF4-76DCBFAD5C7E}">
      <dsp:nvSpPr>
        <dsp:cNvPr id="0" name=""/>
        <dsp:cNvSpPr/>
      </dsp:nvSpPr>
      <dsp:spPr>
        <a:xfrm>
          <a:off x="9263878" y="718086"/>
          <a:ext cx="1843641" cy="4771142"/>
        </a:xfrm>
        <a:prstGeom prst="roundRect">
          <a:avLst>
            <a:gd name="adj" fmla="val 10000"/>
          </a:avLst>
        </a:prstGeom>
        <a:solidFill>
          <a:schemeClr val="lt1">
            <a:alpha val="90000"/>
            <a:hueOff val="0"/>
            <a:satOff val="0"/>
            <a:lumOff val="0"/>
            <a:alphaOff val="0"/>
          </a:schemeClr>
        </a:solidFill>
        <a:ln w="19050" cap="rnd" cmpd="sng" algn="ctr">
          <a:solidFill>
            <a:schemeClr val="accent4">
              <a:hueOff val="2658761"/>
              <a:satOff val="962"/>
              <a:lumOff val="-784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dirty="0"/>
            <a:t>Replace roof &amp; flooring </a:t>
          </a:r>
        </a:p>
        <a:p>
          <a:pPr marL="114300" lvl="1" indent="-114300" algn="l" defTabSz="666750">
            <a:lnSpc>
              <a:spcPct val="90000"/>
            </a:lnSpc>
            <a:spcBef>
              <a:spcPct val="0"/>
            </a:spcBef>
            <a:spcAft>
              <a:spcPct val="15000"/>
            </a:spcAft>
            <a:buChar char="•"/>
          </a:pPr>
          <a:r>
            <a:rPr lang="en-US" sz="1500" kern="1200" dirty="0"/>
            <a:t>Install HVAC</a:t>
          </a:r>
        </a:p>
        <a:p>
          <a:pPr marL="114300" lvl="1" indent="-114300" algn="l" defTabSz="666750">
            <a:lnSpc>
              <a:spcPct val="90000"/>
            </a:lnSpc>
            <a:spcBef>
              <a:spcPct val="0"/>
            </a:spcBef>
            <a:spcAft>
              <a:spcPct val="15000"/>
            </a:spcAft>
            <a:buChar char="•"/>
          </a:pPr>
          <a:r>
            <a:rPr lang="en-US" sz="1500" b="1" kern="1200" dirty="0">
              <a:solidFill>
                <a:schemeClr val="accent4">
                  <a:lumMod val="75000"/>
                </a:schemeClr>
              </a:solidFill>
            </a:rPr>
            <a:t>Identify salvage priorities</a:t>
          </a:r>
        </a:p>
        <a:p>
          <a:pPr marL="114300" lvl="1" indent="-114300" algn="l" defTabSz="666750">
            <a:lnSpc>
              <a:spcPct val="90000"/>
            </a:lnSpc>
            <a:spcBef>
              <a:spcPct val="0"/>
            </a:spcBef>
            <a:spcAft>
              <a:spcPct val="15000"/>
            </a:spcAft>
            <a:buChar char="•"/>
          </a:pPr>
          <a:r>
            <a:rPr lang="en-US" sz="1500" b="1" kern="1200" dirty="0">
              <a:solidFill>
                <a:schemeClr val="accent4">
                  <a:lumMod val="75000"/>
                </a:schemeClr>
              </a:solidFill>
            </a:rPr>
            <a:t>Identify safe salvage areas</a:t>
          </a:r>
        </a:p>
        <a:p>
          <a:pPr marL="114300" lvl="1" indent="-114300" algn="l" defTabSz="666750">
            <a:lnSpc>
              <a:spcPct val="90000"/>
            </a:lnSpc>
            <a:spcBef>
              <a:spcPct val="0"/>
            </a:spcBef>
            <a:spcAft>
              <a:spcPct val="15000"/>
            </a:spcAft>
            <a:buChar char="•"/>
          </a:pPr>
          <a:r>
            <a:rPr lang="en-US" sz="1500" kern="1200" dirty="0"/>
            <a:t>Paint Library roof</a:t>
          </a:r>
        </a:p>
        <a:p>
          <a:pPr marL="114300" lvl="1" indent="-114300" algn="l" defTabSz="666750">
            <a:lnSpc>
              <a:spcPct val="90000"/>
            </a:lnSpc>
            <a:spcBef>
              <a:spcPct val="0"/>
            </a:spcBef>
            <a:spcAft>
              <a:spcPct val="15000"/>
            </a:spcAft>
            <a:buChar char="•"/>
          </a:pPr>
          <a:r>
            <a:rPr lang="en-US" sz="1500" kern="1200" dirty="0"/>
            <a:t>Install water sensors &amp; begin regular walkthroughs</a:t>
          </a:r>
        </a:p>
        <a:p>
          <a:pPr marL="114300" lvl="1" indent="-114300" algn="l" defTabSz="666750">
            <a:lnSpc>
              <a:spcPct val="90000"/>
            </a:lnSpc>
            <a:spcBef>
              <a:spcPct val="0"/>
            </a:spcBef>
            <a:spcAft>
              <a:spcPct val="15000"/>
            </a:spcAft>
            <a:buChar char="•"/>
          </a:pPr>
          <a:r>
            <a:rPr lang="en-US" sz="1500" b="1" kern="1200" dirty="0">
              <a:solidFill>
                <a:schemeClr val="accent4">
                  <a:lumMod val="75000"/>
                </a:schemeClr>
              </a:solidFill>
            </a:rPr>
            <a:t>Identify methods for immediate salvage &amp; recovery (</a:t>
          </a:r>
          <a:r>
            <a:rPr lang="en-US" sz="1500" b="1" kern="1200" dirty="0" err="1">
              <a:solidFill>
                <a:schemeClr val="accent4">
                  <a:lumMod val="75000"/>
                </a:schemeClr>
              </a:solidFill>
            </a:rPr>
            <a:t>PReP</a:t>
          </a:r>
          <a:r>
            <a:rPr lang="en-US" sz="1500" b="1" kern="1200" dirty="0">
              <a:solidFill>
                <a:schemeClr val="accent4">
                  <a:lumMod val="75000"/>
                </a:schemeClr>
              </a:solidFill>
            </a:rPr>
            <a:t>)</a:t>
          </a:r>
        </a:p>
      </dsp:txBody>
      <dsp:txXfrm>
        <a:off x="9317876" y="772084"/>
        <a:ext cx="1735645" cy="4663146"/>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66227D-C2F6-409B-9F28-360B51F465E6}" type="datetimeFigureOut">
              <a:rPr lang="en-US" smtClean="0"/>
              <a:t>11/4/2024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791F0A-334E-4C23-8119-A7BA3906D53F}" type="slidenum">
              <a:rPr lang="en-US" smtClean="0"/>
              <a:t>‹#›</a:t>
            </a:fld>
            <a:endParaRPr lang="en-US"/>
          </a:p>
        </p:txBody>
      </p:sp>
    </p:spTree>
    <p:extLst>
      <p:ext uri="{BB962C8B-B14F-4D97-AF65-F5344CB8AC3E}">
        <p14:creationId xmlns:p14="http://schemas.microsoft.com/office/powerpoint/2010/main" val="19571023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effectLst/>
                <a:latin typeface="Calibri" panose="020F0502020204030204" pitchFamily="34" charset="0"/>
                <a:ea typeface="Calibri" panose="020F0502020204030204" pitchFamily="34" charset="0"/>
                <a:cs typeface="Calibri" panose="020F0502020204030204" pitchFamily="34" charset="0"/>
              </a:rPr>
              <a:t>And one quick note about the organization I work for, the Conservation Center is a regional conservation lab and preservation services facility. </a:t>
            </a:r>
            <a:r>
              <a:rPr lang="en-US" sz="1100" b="0" i="0" dirty="0">
                <a:solidFill>
                  <a:srgbClr val="403F42"/>
                </a:solidFill>
                <a:effectLst/>
                <a:latin typeface="Calibri" panose="020F0502020204030204" pitchFamily="34" charset="0"/>
                <a:cs typeface="Calibri" panose="020F0502020204030204" pitchFamily="34" charset="0"/>
              </a:rPr>
              <a:t>We are</a:t>
            </a:r>
            <a:r>
              <a:rPr lang="en-US" sz="1100" dirty="0">
                <a:effectLst/>
                <a:latin typeface="Calibri" panose="020F0502020204030204" pitchFamily="34" charset="0"/>
                <a:ea typeface="Calibri" panose="020F0502020204030204" pitchFamily="34" charset="0"/>
                <a:cs typeface="Calibri" panose="020F0502020204030204" pitchFamily="34" charset="0"/>
              </a:rPr>
              <a:t> based in Philadelphia, but we work with organizations and clients all across the country. </a:t>
            </a:r>
            <a:r>
              <a:rPr lang="en-US" b="0" i="0" dirty="0">
                <a:solidFill>
                  <a:srgbClr val="403F42"/>
                </a:solidFill>
                <a:effectLst/>
                <a:latin typeface="Arial" panose="020B0604020202020204" pitchFamily="34" charset="0"/>
              </a:rPr>
              <a:t>Our conservators treat paper-based objects like books, photographs, documents, artwork on paper, and more. Our preservation services staff work in the field, providing education programs and helping institutions plan for the future of their collections.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403F42"/>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403F42"/>
                </a:solidFill>
                <a:effectLst/>
                <a:latin typeface="Arial" panose="020B0604020202020204" pitchFamily="34" charset="0"/>
              </a:rPr>
              <a:t>As a preventive conservator, I work with both the conservation department and the preservation department to support preventive conservation projects and teaching. CCAHA also offers a wide range of digitization services, as well as fundraising assistance, housing and framing, and more.</a:t>
            </a:r>
            <a:r>
              <a:rPr lang="en-US" sz="1100" b="0" i="0" dirty="0">
                <a:solidFill>
                  <a:srgbClr val="403F42"/>
                </a:solidFill>
                <a:effectLst/>
                <a:latin typeface="Calibri" panose="020F0502020204030204" pitchFamily="34" charset="0"/>
                <a:cs typeface="Calibri" panose="020F0502020204030204" pitchFamily="34" charset="0"/>
              </a:rPr>
              <a:t> </a:t>
            </a:r>
            <a:r>
              <a:rPr lang="en-US" sz="1100" dirty="0">
                <a:effectLst/>
                <a:latin typeface="Calibri" panose="020F0502020204030204" pitchFamily="34" charset="0"/>
                <a:ea typeface="Calibri" panose="020F0502020204030204" pitchFamily="34" charset="0"/>
                <a:cs typeface="Calibri" panose="020F0502020204030204" pitchFamily="34" charset="0"/>
              </a:rPr>
              <a:t>You can learn more about us and what we do at our website, ccaha.org.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5316E9F8-346A-4F70-8506-AE617A29D7CA}"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3083547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7CC96A-CA2A-44AD-A546-BAF45EF514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20126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7CC96A-CA2A-44AD-A546-BAF45EF514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90868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51025" y="719138"/>
            <a:ext cx="3452813" cy="1943100"/>
          </a:xfrm>
        </p:spPr>
      </p:sp>
      <p:sp>
        <p:nvSpPr>
          <p:cNvPr id="3" name="Notes Placeholder 2"/>
          <p:cNvSpPr>
            <a:spLocks noGrp="1"/>
          </p:cNvSpPr>
          <p:nvPr>
            <p:ph type="body" idx="1"/>
          </p:nvPr>
        </p:nvSpPr>
        <p:spPr>
          <a:xfrm>
            <a:off x="128659" y="2741077"/>
            <a:ext cx="7186541" cy="6336990"/>
          </a:xfrm>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49A8E7-603D-4089-B1BB-2A7508074E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89754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7CC96A-CA2A-44AD-A546-BAF45EF514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48829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ADD3C7-09A3-4FAE-BEB8-19FEF19260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41257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ADD3C7-09A3-4FAE-BEB8-19FEF19260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71092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ADD3C7-09A3-4FAE-BEB8-19FEF19260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51749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ADD3C7-09A3-4FAE-BEB8-19FEF19260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83733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ADD3C7-09A3-4FAE-BEB8-19FEF19260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2753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ADD3C7-09A3-4FAE-BEB8-19FEF19260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46750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FFE2E9-7827-482E-8149-B87DE7FAEC7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63838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ADD3C7-09A3-4FAE-BEB8-19FEF19260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54253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ADD3C7-09A3-4FAE-BEB8-19FEF19260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94516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ADD3C7-09A3-4FAE-BEB8-19FEF19260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19766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US" dirty="0"/>
              <a:t>If we start at the top of the cycle, we’re starting at risk assessment, which is the systematic process by </a:t>
            </a:r>
            <a:r>
              <a:rPr lang="en-US" sz="1200" b="0" i="0" u="none" strike="noStrike" kern="1200" dirty="0">
                <a:solidFill>
                  <a:schemeClr val="tx1"/>
                </a:solidFill>
                <a:effectLst/>
                <a:latin typeface="+mn-lt"/>
                <a:ea typeface="+mn-ea"/>
                <a:cs typeface="+mn-cs"/>
              </a:rPr>
              <a:t>which we examine issues - from flash flooding to the leaky roof - and then determine a game plan. With risk assessment, we are answering the question: What is there in our systems, collection, building, and geographic area that could cause damage?</a:t>
            </a:r>
          </a:p>
          <a:p>
            <a:pPr marL="0" indent="0">
              <a:buFont typeface="Arial"/>
              <a:buNone/>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sz="1200" b="0" i="0" u="none" strike="noStrike" kern="1200" dirty="0">
                <a:solidFill>
                  <a:schemeClr val="tx1"/>
                </a:solidFill>
                <a:effectLst/>
                <a:latin typeface="+mn-lt"/>
                <a:ea typeface="+mn-ea"/>
                <a:cs typeface="+mn-cs"/>
              </a:rPr>
              <a:t>The ideal outcome of a risk assessment is to come up with methods to either eliminate or mitigate, or make less severe, the risks that you identify. </a:t>
            </a:r>
            <a:endParaRPr lang="en-US" b="0" dirty="0">
              <a:effectLs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FFE2E9-7827-482E-8149-B87DE7FAEC7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078888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 few different ways to approach a risk assessment. It can be done internally or with the help of an external assessor. There are also several different models for risk assessment, that help us do it in a semi-quantitative way. At the Conservation Center, we use a version of the ABC Method of Risk Assessment; the workbook that covers this method is pictured here, and despite the intimidating cover image, it’s a really user-friendly and approachable workbook that is freely available online.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FFE2E9-7827-482E-8149-B87DE7FAEC7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680259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There are a number of ways you can begin to think about risks, but I find it’s often helpful to divide potential risks into categories. Broadly, there are two main categories that risks that can fall into: Location and Facilities, and then there can be sub-categories within those. </a:t>
            </a:r>
            <a:br>
              <a:rPr lang="en-US" sz="1600" b="0" dirty="0">
                <a:effectLst/>
              </a:rPr>
            </a:br>
            <a:endParaRPr lang="en-US" sz="1600" b="0" dirty="0">
              <a:effectLst/>
            </a:endParaRPr>
          </a:p>
          <a:p>
            <a:pPr rtl="0"/>
            <a:r>
              <a:rPr lang="en-US" sz="1200" b="0" i="0" u="none" strike="noStrike" kern="1200" dirty="0">
                <a:solidFill>
                  <a:schemeClr val="tx1"/>
                </a:solidFill>
                <a:effectLst/>
                <a:latin typeface="+mn-lt"/>
                <a:ea typeface="+mn-ea"/>
                <a:cs typeface="+mn-cs"/>
              </a:rPr>
              <a:t>Risks that may be associated with location could include the obvious, like flood hazard, or something less immediately obvious. For example, if you have to cross train tracks to access the facility, that may affect the response time of local first responders.</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Risks based on the facilities are often more maintenance issues, like a leaky roof or faulty electrical wiring - things I am sure you all are very used to dealing with.</a:t>
            </a:r>
            <a:endParaRPr lang="en-US" sz="1600" b="0" dirty="0">
              <a:effectLst/>
            </a:endParaRPr>
          </a:p>
          <a:p>
            <a:br>
              <a:rPr lang="en-US" sz="1600" dirty="0"/>
            </a:br>
            <a:endParaRPr lang="en-US" sz="160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FFE2E9-7827-482E-8149-B87DE7FAEC7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318682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Risks to collections can originate either internally or externally. To identify those internal risks, you’ll want to assess policies and procedures, information about the facilities, storage and display practices, and crucially- emergency event history. </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External risks include natural and manmade disaster history and probability. I really love the FEMA national risk index, which is a tool that assesses the risk of 18 natural hazards to every county and census tract in the US and territories. </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I also recommend reading state, county, and local hazard mitigation plans. States and counties are required to have hazard mitigation plans to receive certain types of federal emergency assistance, so they are pretty common and largely freely available online. These plans often include detailed event histories and are good measures of the risk of manmade disasters like attacks. </a:t>
            </a:r>
            <a:endParaRPr lang="en-US" sz="1600" b="0" dirty="0">
              <a:effectLst/>
            </a:endParaRPr>
          </a:p>
          <a:p>
            <a:br>
              <a:rPr lang="en-US" sz="1600" dirty="0"/>
            </a:br>
            <a:endParaRPr lang="en-US" sz="160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FFE2E9-7827-482E-8149-B87DE7FAEC7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208843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look at Essex County in the National Risk Index. According to FEMA, Essex County has an overall Risk Index Score that is higher than 93% of U.S. Counties. – this really emphasizes the need for emergency planning in your organizations. You may be located in a high risk area, but there are steps you can take to mitigate that risk. </a:t>
            </a:r>
          </a:p>
          <a:p>
            <a:endParaRPr lang="en-US" dirty="0"/>
          </a:p>
          <a:p>
            <a:r>
              <a:rPr lang="en-US" dirty="0"/>
              <a:t>Let’s consider the individual hazards that we are looking at in Essex County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FFE2E9-7827-482E-8149-B87DE7FAEC7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710427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table includes all the natural hazards that the NRI looks at. Relative to the rest of the country, the risk of Strong Wind, Heat Wave, Tornado, and Winter Weather are high. What does that mean for us in terms of emergency planning for cultural organizations? </a:t>
            </a:r>
          </a:p>
          <a:p>
            <a:endParaRPr lang="en-US" dirty="0"/>
          </a:p>
          <a:p>
            <a:r>
              <a:rPr lang="en-US" dirty="0"/>
              <a:t>Well, a heat wave may put a lot of stress on HVAC systems and lead to an increased risk of condensation and leaks. </a:t>
            </a:r>
          </a:p>
          <a:p>
            <a:endParaRPr lang="en-US" dirty="0"/>
          </a:p>
          <a:p>
            <a:r>
              <a:rPr lang="en-US" dirty="0"/>
              <a:t>If strong wind and tornado is an issue, are we making sure to do responsible landscaping- making sure to remove dead trees and trim branches close to the building? Do we have a designated place in the building to go in case of a tornado warning?</a:t>
            </a:r>
          </a:p>
          <a:p>
            <a:endParaRPr lang="en-US" dirty="0"/>
          </a:p>
          <a:p>
            <a:r>
              <a:rPr lang="en-US" dirty="0"/>
              <a:t>If the risk of winter weather is high, are we taking steps to take care of the roof? Is there a plan for snow removal? </a:t>
            </a:r>
          </a:p>
          <a:p>
            <a:endParaRPr lang="en-US" dirty="0"/>
          </a:p>
          <a:p>
            <a:r>
              <a:rPr lang="en-US" dirty="0"/>
              <a:t>These are the types of questions that these location-specific risk tools can help us generate. </a:t>
            </a:r>
          </a:p>
          <a:p>
            <a:endParaRPr lang="en-US" dirty="0"/>
          </a:p>
          <a:p>
            <a:r>
              <a:rPr lang="en-US" dirty="0"/>
              <a:t>It’s important to keep in mind that the NRI is national, and so it gives us a general idea of the hazards that may affect a place, but it’s good practice to consider risk assessments on a smaller, more local scale as well.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FFE2E9-7827-482E-8149-B87DE7FAEC7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201669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quick google will lead you to the Essex County Hazard Mitigation Plan, which was last updated in 2020. The county did its own risk assessment, and these are the natural and manmade hazards that the County is concerned about. In addition to having information about natural hazards that is more closely related to this particular area of NJ, the assessment also looks at the risk of human-caused hazards. </a:t>
            </a:r>
          </a:p>
          <a:p>
            <a:endParaRPr lang="en-US" dirty="0"/>
          </a:p>
          <a:p>
            <a:r>
              <a:rPr lang="en-US" dirty="0"/>
              <a:t>This list is a good starting place for you as you consider the risks to your organization.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FFE2E9-7827-482E-8149-B87DE7FAEC7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040952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2933C-96D1-9B4C-B32A-8E7696B0031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5D6EFD6-E2D1-518A-A4F3-2C48431C723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411906F-F163-F70D-C88A-CFC71FBDDD3D}"/>
              </a:ext>
            </a:extLst>
          </p:cNvPr>
          <p:cNvSpPr>
            <a:spLocks noGrp="1"/>
          </p:cNvSpPr>
          <p:nvPr>
            <p:ph type="dt" sz="half" idx="10"/>
          </p:nvPr>
        </p:nvSpPr>
        <p:spPr/>
        <p:txBody>
          <a:bodyPr/>
          <a:lstStyle/>
          <a:p>
            <a:fld id="{284A15B5-BF2A-4226-AA4A-1B071D15BA47}" type="datetimeFigureOut">
              <a:rPr lang="en-US" smtClean="0"/>
              <a:t>11/4/2024</a:t>
            </a:fld>
            <a:endParaRPr lang="en-US"/>
          </a:p>
        </p:txBody>
      </p:sp>
      <p:sp>
        <p:nvSpPr>
          <p:cNvPr id="5" name="Footer Placeholder 4">
            <a:extLst>
              <a:ext uri="{FF2B5EF4-FFF2-40B4-BE49-F238E27FC236}">
                <a16:creationId xmlns:a16="http://schemas.microsoft.com/office/drawing/2014/main" id="{5E24EDDF-3D55-C339-C1AD-8B385AD958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A6CD02-D3CE-5850-A332-35377E8A7730}"/>
              </a:ext>
            </a:extLst>
          </p:cNvPr>
          <p:cNvSpPr>
            <a:spLocks noGrp="1"/>
          </p:cNvSpPr>
          <p:nvPr>
            <p:ph type="sldNum" sz="quarter" idx="12"/>
          </p:nvPr>
        </p:nvSpPr>
        <p:spPr/>
        <p:txBody>
          <a:bodyPr/>
          <a:lstStyle/>
          <a:p>
            <a:fld id="{94378324-0DBC-4EAD-9AD7-702E84FD8710}" type="slidenum">
              <a:rPr lang="en-US" smtClean="0"/>
              <a:t>‹#›</a:t>
            </a:fld>
            <a:endParaRPr lang="en-US"/>
          </a:p>
        </p:txBody>
      </p:sp>
    </p:spTree>
    <p:extLst>
      <p:ext uri="{BB962C8B-B14F-4D97-AF65-F5344CB8AC3E}">
        <p14:creationId xmlns:p14="http://schemas.microsoft.com/office/powerpoint/2010/main" val="6541988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92478-48AD-D4B0-97F2-7F53B0A5DBC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AF17878-21B0-C94F-E702-22ED28DBF08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D21809-748F-F984-464F-3762BE8C3022}"/>
              </a:ext>
            </a:extLst>
          </p:cNvPr>
          <p:cNvSpPr>
            <a:spLocks noGrp="1"/>
          </p:cNvSpPr>
          <p:nvPr>
            <p:ph type="dt" sz="half" idx="10"/>
          </p:nvPr>
        </p:nvSpPr>
        <p:spPr/>
        <p:txBody>
          <a:bodyPr/>
          <a:lstStyle/>
          <a:p>
            <a:fld id="{284A15B5-BF2A-4226-AA4A-1B071D15BA47}" type="datetimeFigureOut">
              <a:rPr lang="en-US" smtClean="0"/>
              <a:t>11/4/2024</a:t>
            </a:fld>
            <a:endParaRPr lang="en-US"/>
          </a:p>
        </p:txBody>
      </p:sp>
      <p:sp>
        <p:nvSpPr>
          <p:cNvPr id="5" name="Footer Placeholder 4">
            <a:extLst>
              <a:ext uri="{FF2B5EF4-FFF2-40B4-BE49-F238E27FC236}">
                <a16:creationId xmlns:a16="http://schemas.microsoft.com/office/drawing/2014/main" id="{F7531C31-8A3E-041E-4CE9-0FAB02E5AE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A0F72A-1F16-539B-59C2-7892CDA00F00}"/>
              </a:ext>
            </a:extLst>
          </p:cNvPr>
          <p:cNvSpPr>
            <a:spLocks noGrp="1"/>
          </p:cNvSpPr>
          <p:nvPr>
            <p:ph type="sldNum" sz="quarter" idx="12"/>
          </p:nvPr>
        </p:nvSpPr>
        <p:spPr/>
        <p:txBody>
          <a:bodyPr/>
          <a:lstStyle/>
          <a:p>
            <a:fld id="{94378324-0DBC-4EAD-9AD7-702E84FD8710}" type="slidenum">
              <a:rPr lang="en-US" smtClean="0"/>
              <a:t>‹#›</a:t>
            </a:fld>
            <a:endParaRPr lang="en-US"/>
          </a:p>
        </p:txBody>
      </p:sp>
    </p:spTree>
    <p:extLst>
      <p:ext uri="{BB962C8B-B14F-4D97-AF65-F5344CB8AC3E}">
        <p14:creationId xmlns:p14="http://schemas.microsoft.com/office/powerpoint/2010/main" val="34971941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6A92074-09DE-71E7-0A9A-BBCD5F79779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5E92AE8-85F9-38EF-6F09-EEC83235DB1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0A636A-69BF-CA71-575E-C39BFECD565A}"/>
              </a:ext>
            </a:extLst>
          </p:cNvPr>
          <p:cNvSpPr>
            <a:spLocks noGrp="1"/>
          </p:cNvSpPr>
          <p:nvPr>
            <p:ph type="dt" sz="half" idx="10"/>
          </p:nvPr>
        </p:nvSpPr>
        <p:spPr/>
        <p:txBody>
          <a:bodyPr/>
          <a:lstStyle/>
          <a:p>
            <a:fld id="{284A15B5-BF2A-4226-AA4A-1B071D15BA47}" type="datetimeFigureOut">
              <a:rPr lang="en-US" smtClean="0"/>
              <a:t>11/4/2024</a:t>
            </a:fld>
            <a:endParaRPr lang="en-US"/>
          </a:p>
        </p:txBody>
      </p:sp>
      <p:sp>
        <p:nvSpPr>
          <p:cNvPr id="5" name="Footer Placeholder 4">
            <a:extLst>
              <a:ext uri="{FF2B5EF4-FFF2-40B4-BE49-F238E27FC236}">
                <a16:creationId xmlns:a16="http://schemas.microsoft.com/office/drawing/2014/main" id="{6414ACE4-0CD9-2E02-1598-04DBCB8A5C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919E58-9350-368C-93DB-CBC9E94191E4}"/>
              </a:ext>
            </a:extLst>
          </p:cNvPr>
          <p:cNvSpPr>
            <a:spLocks noGrp="1"/>
          </p:cNvSpPr>
          <p:nvPr>
            <p:ph type="sldNum" sz="quarter" idx="12"/>
          </p:nvPr>
        </p:nvSpPr>
        <p:spPr/>
        <p:txBody>
          <a:bodyPr/>
          <a:lstStyle/>
          <a:p>
            <a:fld id="{94378324-0DBC-4EAD-9AD7-702E84FD8710}" type="slidenum">
              <a:rPr lang="en-US" smtClean="0"/>
              <a:t>‹#›</a:t>
            </a:fld>
            <a:endParaRPr lang="en-US"/>
          </a:p>
        </p:txBody>
      </p:sp>
    </p:spTree>
    <p:extLst>
      <p:ext uri="{BB962C8B-B14F-4D97-AF65-F5344CB8AC3E}">
        <p14:creationId xmlns:p14="http://schemas.microsoft.com/office/powerpoint/2010/main" val="1379969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smtClean="0"/>
              <a:pPr/>
              <a:t>11/4/2024</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smtClean="0"/>
              <a:pPr/>
              <a:t>‹#›</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2331666376"/>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t>11/4/2024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16607650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smtClean="0"/>
              <a:pPr/>
              <a:t>11/4/2024</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smtClean="0"/>
              <a:pPr/>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2534703079"/>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smtClean="0"/>
              <a:t>11/4/2024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19280486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smtClean="0"/>
              <a:t>11/4/2024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22289786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smtClean="0"/>
              <a:t>11/4/2024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19589256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smtClean="0"/>
              <a:t>11/4/2024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42473356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smtClean="0"/>
              <a:pPr/>
              <a:t>11/4/2024</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smtClean="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407151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F8316-A962-D41A-4229-C5FEA53974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D0C46C-23E0-122A-F7FC-0DC7B55DD94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9DE453-FC83-5A9F-8AC3-AC09153AB3B9}"/>
              </a:ext>
            </a:extLst>
          </p:cNvPr>
          <p:cNvSpPr>
            <a:spLocks noGrp="1"/>
          </p:cNvSpPr>
          <p:nvPr>
            <p:ph type="dt" sz="half" idx="10"/>
          </p:nvPr>
        </p:nvSpPr>
        <p:spPr/>
        <p:txBody>
          <a:bodyPr/>
          <a:lstStyle/>
          <a:p>
            <a:fld id="{284A15B5-BF2A-4226-AA4A-1B071D15BA47}" type="datetimeFigureOut">
              <a:rPr lang="en-US" smtClean="0"/>
              <a:t>11/4/2024</a:t>
            </a:fld>
            <a:endParaRPr lang="en-US"/>
          </a:p>
        </p:txBody>
      </p:sp>
      <p:sp>
        <p:nvSpPr>
          <p:cNvPr id="5" name="Footer Placeholder 4">
            <a:extLst>
              <a:ext uri="{FF2B5EF4-FFF2-40B4-BE49-F238E27FC236}">
                <a16:creationId xmlns:a16="http://schemas.microsoft.com/office/drawing/2014/main" id="{B6A3AE4A-A91F-F766-136E-DC38F9455B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AF0166-4D77-1B0C-E7D3-71EB5EFCCA00}"/>
              </a:ext>
            </a:extLst>
          </p:cNvPr>
          <p:cNvSpPr>
            <a:spLocks noGrp="1"/>
          </p:cNvSpPr>
          <p:nvPr>
            <p:ph type="sldNum" sz="quarter" idx="12"/>
          </p:nvPr>
        </p:nvSpPr>
        <p:spPr/>
        <p:txBody>
          <a:bodyPr/>
          <a:lstStyle/>
          <a:p>
            <a:fld id="{94378324-0DBC-4EAD-9AD7-702E84FD8710}" type="slidenum">
              <a:rPr lang="en-US" smtClean="0"/>
              <a:t>‹#›</a:t>
            </a:fld>
            <a:endParaRPr lang="en-US"/>
          </a:p>
        </p:txBody>
      </p:sp>
    </p:spTree>
    <p:extLst>
      <p:ext uri="{BB962C8B-B14F-4D97-AF65-F5344CB8AC3E}">
        <p14:creationId xmlns:p14="http://schemas.microsoft.com/office/powerpoint/2010/main" val="37010683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smtClean="0"/>
              <a:pPr/>
              <a:t>11/4/2024</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smtClean="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6579847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t>11/4/2024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26975197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t>11/4/2024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22175185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1BC5F3D-B37B-4B48-9C27-10CF57707223}" type="datetimeFigureOut">
              <a:rPr lang="en-US" smtClean="0"/>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F15E2A-2304-4A81-BE6A-BF2B0A355CF8}" type="slidenum">
              <a:rPr lang="en-US" smtClean="0"/>
              <a:t>‹#›</a:t>
            </a:fld>
            <a:endParaRPr lang="en-US"/>
          </a:p>
        </p:txBody>
      </p:sp>
    </p:spTree>
    <p:extLst>
      <p:ext uri="{BB962C8B-B14F-4D97-AF65-F5344CB8AC3E}">
        <p14:creationId xmlns:p14="http://schemas.microsoft.com/office/powerpoint/2010/main" val="24629882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1BC5F3D-B37B-4B48-9C27-10CF57707223}" type="datetimeFigureOut">
              <a:rPr lang="en-US" smtClean="0"/>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F15E2A-2304-4A81-BE6A-BF2B0A355CF8}" type="slidenum">
              <a:rPr lang="en-US" smtClean="0"/>
              <a:t>‹#›</a:t>
            </a:fld>
            <a:endParaRPr lang="en-US"/>
          </a:p>
        </p:txBody>
      </p:sp>
    </p:spTree>
    <p:extLst>
      <p:ext uri="{BB962C8B-B14F-4D97-AF65-F5344CB8AC3E}">
        <p14:creationId xmlns:p14="http://schemas.microsoft.com/office/powerpoint/2010/main" val="38330402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1BC5F3D-B37B-4B48-9C27-10CF57707223}" type="datetimeFigureOut">
              <a:rPr lang="en-US" smtClean="0"/>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F15E2A-2304-4A81-BE6A-BF2B0A355CF8}"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47265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1BC5F3D-B37B-4B48-9C27-10CF57707223}" type="datetimeFigureOut">
              <a:rPr lang="en-US" smtClean="0"/>
              <a:t>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F15E2A-2304-4A81-BE6A-BF2B0A355CF8}" type="slidenum">
              <a:rPr lang="en-US" smtClean="0"/>
              <a:t>‹#›</a:t>
            </a:fld>
            <a:endParaRPr lang="en-US"/>
          </a:p>
        </p:txBody>
      </p:sp>
    </p:spTree>
    <p:extLst>
      <p:ext uri="{BB962C8B-B14F-4D97-AF65-F5344CB8AC3E}">
        <p14:creationId xmlns:p14="http://schemas.microsoft.com/office/powerpoint/2010/main" val="11311721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1BC5F3D-B37B-4B48-9C27-10CF57707223}" type="datetimeFigureOut">
              <a:rPr lang="en-US" smtClean="0"/>
              <a:t>11/4/2024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0F15E2A-2304-4A81-BE6A-BF2B0A355CF8}" type="slidenum">
              <a:rPr lang="en-US" smtClean="0"/>
              <a:t>‹#›</a:t>
            </a:fld>
            <a:endParaRPr lang="en-US"/>
          </a:p>
        </p:txBody>
      </p:sp>
    </p:spTree>
    <p:extLst>
      <p:ext uri="{BB962C8B-B14F-4D97-AF65-F5344CB8AC3E}">
        <p14:creationId xmlns:p14="http://schemas.microsoft.com/office/powerpoint/2010/main" val="6355715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BC5F3D-B37B-4B48-9C27-10CF57707223}" type="datetimeFigureOut">
              <a:rPr lang="en-US" smtClean="0"/>
              <a:t>11/4/2024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0F15E2A-2304-4A81-BE6A-BF2B0A355CF8}" type="slidenum">
              <a:rPr lang="en-US" smtClean="0"/>
              <a:t>‹#›</a:t>
            </a:fld>
            <a:endParaRPr lang="en-US"/>
          </a:p>
        </p:txBody>
      </p:sp>
    </p:spTree>
    <p:extLst>
      <p:ext uri="{BB962C8B-B14F-4D97-AF65-F5344CB8AC3E}">
        <p14:creationId xmlns:p14="http://schemas.microsoft.com/office/powerpoint/2010/main" val="33392763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A1BC5F3D-B37B-4B48-9C27-10CF57707223}" type="datetimeFigureOut">
              <a:rPr lang="en-US" smtClean="0"/>
              <a:t>11/4/2024</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30F15E2A-2304-4A81-BE6A-BF2B0A355CF8}" type="slidenum">
              <a:rPr lang="en-US" smtClean="0"/>
              <a:t>‹#›</a:t>
            </a:fld>
            <a:endParaRPr lang="en-US"/>
          </a:p>
        </p:txBody>
      </p:sp>
    </p:spTree>
    <p:extLst>
      <p:ext uri="{BB962C8B-B14F-4D97-AF65-F5344CB8AC3E}">
        <p14:creationId xmlns:p14="http://schemas.microsoft.com/office/powerpoint/2010/main" val="35381324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CB845-C96F-72F7-E8C8-C5B50E3DE3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C8190EC-2045-C795-F277-BA009A4BF1A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B62E959-7D38-3D0C-07C0-63F02FE6E90B}"/>
              </a:ext>
            </a:extLst>
          </p:cNvPr>
          <p:cNvSpPr>
            <a:spLocks noGrp="1"/>
          </p:cNvSpPr>
          <p:nvPr>
            <p:ph type="dt" sz="half" idx="10"/>
          </p:nvPr>
        </p:nvSpPr>
        <p:spPr/>
        <p:txBody>
          <a:bodyPr/>
          <a:lstStyle/>
          <a:p>
            <a:fld id="{284A15B5-BF2A-4226-AA4A-1B071D15BA47}" type="datetimeFigureOut">
              <a:rPr lang="en-US" smtClean="0"/>
              <a:t>11/4/2024</a:t>
            </a:fld>
            <a:endParaRPr lang="en-US"/>
          </a:p>
        </p:txBody>
      </p:sp>
      <p:sp>
        <p:nvSpPr>
          <p:cNvPr id="5" name="Footer Placeholder 4">
            <a:extLst>
              <a:ext uri="{FF2B5EF4-FFF2-40B4-BE49-F238E27FC236}">
                <a16:creationId xmlns:a16="http://schemas.microsoft.com/office/drawing/2014/main" id="{00E3F1D0-748B-0F81-F068-6D0073EEF2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1E25DB-5B8D-C8FC-A3CC-DEEC73F3F448}"/>
              </a:ext>
            </a:extLst>
          </p:cNvPr>
          <p:cNvSpPr>
            <a:spLocks noGrp="1"/>
          </p:cNvSpPr>
          <p:nvPr>
            <p:ph type="sldNum" sz="quarter" idx="12"/>
          </p:nvPr>
        </p:nvSpPr>
        <p:spPr/>
        <p:txBody>
          <a:bodyPr/>
          <a:lstStyle/>
          <a:p>
            <a:fld id="{94378324-0DBC-4EAD-9AD7-702E84FD8710}" type="slidenum">
              <a:rPr lang="en-US" smtClean="0"/>
              <a:t>‹#›</a:t>
            </a:fld>
            <a:endParaRPr lang="en-US"/>
          </a:p>
        </p:txBody>
      </p:sp>
    </p:spTree>
    <p:extLst>
      <p:ext uri="{BB962C8B-B14F-4D97-AF65-F5344CB8AC3E}">
        <p14:creationId xmlns:p14="http://schemas.microsoft.com/office/powerpoint/2010/main" val="7993346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A1BC5F3D-B37B-4B48-9C27-10CF57707223}" type="datetimeFigureOut">
              <a:rPr lang="en-US" smtClean="0"/>
              <a:t>11/4/2024</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0F15E2A-2304-4A81-BE6A-BF2B0A355CF8}" type="slidenum">
              <a:rPr lang="en-US" smtClean="0"/>
              <a:t>‹#›</a:t>
            </a:fld>
            <a:endParaRPr lang="en-US"/>
          </a:p>
        </p:txBody>
      </p:sp>
    </p:spTree>
    <p:extLst>
      <p:ext uri="{BB962C8B-B14F-4D97-AF65-F5344CB8AC3E}">
        <p14:creationId xmlns:p14="http://schemas.microsoft.com/office/powerpoint/2010/main" val="3429338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1BC5F3D-B37B-4B48-9C27-10CF57707223}" type="datetimeFigureOut">
              <a:rPr lang="en-US" smtClean="0"/>
              <a:t>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F15E2A-2304-4A81-BE6A-BF2B0A355CF8}" type="slidenum">
              <a:rPr lang="en-US" smtClean="0"/>
              <a:t>‹#›</a:t>
            </a:fld>
            <a:endParaRPr lang="en-US"/>
          </a:p>
        </p:txBody>
      </p:sp>
    </p:spTree>
    <p:extLst>
      <p:ext uri="{BB962C8B-B14F-4D97-AF65-F5344CB8AC3E}">
        <p14:creationId xmlns:p14="http://schemas.microsoft.com/office/powerpoint/2010/main" val="39379753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1BC5F3D-B37B-4B48-9C27-10CF57707223}" type="datetimeFigureOut">
              <a:rPr lang="en-US" smtClean="0"/>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F15E2A-2304-4A81-BE6A-BF2B0A355CF8}" type="slidenum">
              <a:rPr lang="en-US" smtClean="0"/>
              <a:t>‹#›</a:t>
            </a:fld>
            <a:endParaRPr lang="en-US"/>
          </a:p>
        </p:txBody>
      </p:sp>
    </p:spTree>
    <p:extLst>
      <p:ext uri="{BB962C8B-B14F-4D97-AF65-F5344CB8AC3E}">
        <p14:creationId xmlns:p14="http://schemas.microsoft.com/office/powerpoint/2010/main" val="6203465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1BC5F3D-B37B-4B48-9C27-10CF57707223}" type="datetimeFigureOut">
              <a:rPr lang="en-US" smtClean="0"/>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F15E2A-2304-4A81-BE6A-BF2B0A355CF8}" type="slidenum">
              <a:rPr lang="en-US" smtClean="0"/>
              <a:t>‹#›</a:t>
            </a:fld>
            <a:endParaRPr lang="en-US"/>
          </a:p>
        </p:txBody>
      </p:sp>
    </p:spTree>
    <p:extLst>
      <p:ext uri="{BB962C8B-B14F-4D97-AF65-F5344CB8AC3E}">
        <p14:creationId xmlns:p14="http://schemas.microsoft.com/office/powerpoint/2010/main" val="15177039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2 Pictures with Caption">
    <p:spTree>
      <p:nvGrpSpPr>
        <p:cNvPr id="1" name=""/>
        <p:cNvGrpSpPr/>
        <p:nvPr/>
      </p:nvGrpSpPr>
      <p:grpSpPr>
        <a:xfrm>
          <a:off x="0" y="0"/>
          <a:ext cx="0" cy="0"/>
          <a:chOff x="0" y="0"/>
          <a:chExt cx="0" cy="0"/>
        </a:xfrm>
      </p:grpSpPr>
      <p:sp>
        <p:nvSpPr>
          <p:cNvPr id="5" name="Rectangle 4"/>
          <p:cNvSpPr/>
          <p:nvPr/>
        </p:nvSpPr>
        <p:spPr>
          <a:xfrm>
            <a:off x="376767" y="228600"/>
            <a:ext cx="8515351" cy="6345238"/>
          </a:xfrm>
          <a:prstGeom prst="rect">
            <a:avLst/>
          </a:prstGeom>
          <a:solidFill>
            <a:srgbClr val="3591B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sz="1800" dirty="0">
              <a:solidFill>
                <a:srgbClr val="FFFFFF"/>
              </a:solidFill>
            </a:endParaRPr>
          </a:p>
        </p:txBody>
      </p:sp>
      <p:sp>
        <p:nvSpPr>
          <p:cNvPr id="6" name="Rectangle 5"/>
          <p:cNvSpPr/>
          <p:nvPr/>
        </p:nvSpPr>
        <p:spPr>
          <a:xfrm>
            <a:off x="9069917" y="228600"/>
            <a:ext cx="2743200" cy="2038350"/>
          </a:xfrm>
          <a:prstGeom prst="rect">
            <a:avLst/>
          </a:prstGeom>
          <a:solidFill>
            <a:srgbClr val="EBAF1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sz="1800" dirty="0">
              <a:solidFill>
                <a:srgbClr val="FFFFFF"/>
              </a:solidFill>
            </a:endParaRPr>
          </a:p>
        </p:txBody>
      </p:sp>
      <p:sp>
        <p:nvSpPr>
          <p:cNvPr id="7" name="Rectangle 6"/>
          <p:cNvSpPr/>
          <p:nvPr/>
        </p:nvSpPr>
        <p:spPr>
          <a:xfrm>
            <a:off x="9069917" y="4535488"/>
            <a:ext cx="2743200" cy="2038350"/>
          </a:xfrm>
          <a:prstGeom prst="rect">
            <a:avLst/>
          </a:prstGeom>
          <a:solidFill>
            <a:srgbClr val="CFC1A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sz="1800" dirty="0">
              <a:solidFill>
                <a:srgbClr val="FFFFFF"/>
              </a:solidFill>
            </a:endParaRPr>
          </a:p>
        </p:txBody>
      </p:sp>
      <p:sp>
        <p:nvSpPr>
          <p:cNvPr id="2" name="Title 1"/>
          <p:cNvSpPr>
            <a:spLocks noGrp="1"/>
          </p:cNvSpPr>
          <p:nvPr>
            <p:ph type="title"/>
          </p:nvPr>
        </p:nvSpPr>
        <p:spPr>
          <a:xfrm>
            <a:off x="507406" y="2571750"/>
            <a:ext cx="8242148" cy="1162050"/>
          </a:xfrm>
        </p:spPr>
        <p:txBody>
          <a:bodyPr anchor="b">
            <a:normAutofit/>
          </a:bodyPr>
          <a:lstStyle>
            <a:lvl1pPr algn="l">
              <a:defRPr sz="2600" b="0">
                <a:solidFill>
                  <a:schemeClr val="bg1"/>
                </a:solidFill>
              </a:defRPr>
            </a:lvl1pPr>
          </a:lstStyle>
          <a:p>
            <a:r>
              <a:rPr lang="en-US"/>
              <a:t>Click to edit Master title style</a:t>
            </a:r>
            <a:endParaRPr dirty="0"/>
          </a:p>
        </p:txBody>
      </p:sp>
      <p:sp>
        <p:nvSpPr>
          <p:cNvPr id="4" name="Text Placeholder 3"/>
          <p:cNvSpPr>
            <a:spLocks noGrp="1"/>
          </p:cNvSpPr>
          <p:nvPr>
            <p:ph type="body" sz="half" idx="2"/>
          </p:nvPr>
        </p:nvSpPr>
        <p:spPr>
          <a:xfrm>
            <a:off x="508126" y="3733801"/>
            <a:ext cx="8239421"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Slide Number Placeholder 6"/>
          <p:cNvSpPr>
            <a:spLocks noGrp="1"/>
          </p:cNvSpPr>
          <p:nvPr>
            <p:ph type="sldNum" sz="quarter" idx="10"/>
          </p:nvPr>
        </p:nvSpPr>
        <p:spPr>
          <a:xfrm>
            <a:off x="11078827" y="6329362"/>
            <a:ext cx="711200" cy="244476"/>
          </a:xfrm>
        </p:spPr>
        <p:txBody>
          <a:bodyPr/>
          <a:lstStyle>
            <a:lvl1pPr>
              <a:defRPr/>
            </a:lvl1pPr>
          </a:lstStyle>
          <a:p>
            <a:pPr>
              <a:defRPr/>
            </a:pPr>
            <a:fld id="{1262CE29-C17E-45EE-B2F8-7C55C28176F6}" type="slidenum">
              <a:rPr lang="en-US" altLang="en-US" smtClean="0"/>
              <a:pPr>
                <a:defRPr/>
              </a:pPr>
              <a:t>‹#›</a:t>
            </a:fld>
            <a:endParaRPr lang="en-US" altLang="en-US" dirty="0"/>
          </a:p>
        </p:txBody>
      </p:sp>
    </p:spTree>
    <p:extLst>
      <p:ext uri="{BB962C8B-B14F-4D97-AF65-F5344CB8AC3E}">
        <p14:creationId xmlns:p14="http://schemas.microsoft.com/office/powerpoint/2010/main" val="42934880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2 Pictures with Caption">
    <p:spTree>
      <p:nvGrpSpPr>
        <p:cNvPr id="1" name=""/>
        <p:cNvGrpSpPr/>
        <p:nvPr/>
      </p:nvGrpSpPr>
      <p:grpSpPr>
        <a:xfrm>
          <a:off x="0" y="0"/>
          <a:ext cx="0" cy="0"/>
          <a:chOff x="0" y="0"/>
          <a:chExt cx="0" cy="0"/>
        </a:xfrm>
      </p:grpSpPr>
      <p:sp>
        <p:nvSpPr>
          <p:cNvPr id="5" name="Rectangle 4"/>
          <p:cNvSpPr/>
          <p:nvPr/>
        </p:nvSpPr>
        <p:spPr>
          <a:xfrm>
            <a:off x="376768" y="228600"/>
            <a:ext cx="7649633" cy="6345238"/>
          </a:xfrm>
          <a:prstGeom prst="rect">
            <a:avLst/>
          </a:prstGeom>
          <a:solidFill>
            <a:srgbClr val="3591B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sz="1800" dirty="0"/>
          </a:p>
        </p:txBody>
      </p:sp>
      <p:sp>
        <p:nvSpPr>
          <p:cNvPr id="6" name="Rectangle 5"/>
          <p:cNvSpPr/>
          <p:nvPr/>
        </p:nvSpPr>
        <p:spPr>
          <a:xfrm>
            <a:off x="8403167" y="228600"/>
            <a:ext cx="3409951" cy="2038350"/>
          </a:xfrm>
          <a:prstGeom prst="rect">
            <a:avLst/>
          </a:prstGeom>
          <a:solidFill>
            <a:srgbClr val="EBAF1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sz="1800" dirty="0"/>
          </a:p>
        </p:txBody>
      </p:sp>
      <p:sp>
        <p:nvSpPr>
          <p:cNvPr id="7" name="Rectangle 6"/>
          <p:cNvSpPr/>
          <p:nvPr/>
        </p:nvSpPr>
        <p:spPr>
          <a:xfrm>
            <a:off x="8403167" y="4535488"/>
            <a:ext cx="3409951" cy="2038350"/>
          </a:xfrm>
          <a:prstGeom prst="rect">
            <a:avLst/>
          </a:prstGeom>
          <a:solidFill>
            <a:srgbClr val="CFC1A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sz="1800" dirty="0"/>
          </a:p>
        </p:txBody>
      </p:sp>
      <p:sp>
        <p:nvSpPr>
          <p:cNvPr id="2" name="Title 1"/>
          <p:cNvSpPr>
            <a:spLocks noGrp="1"/>
          </p:cNvSpPr>
          <p:nvPr>
            <p:ph type="title"/>
          </p:nvPr>
        </p:nvSpPr>
        <p:spPr>
          <a:xfrm>
            <a:off x="8403166" y="2266950"/>
            <a:ext cx="3409951" cy="2228850"/>
          </a:xfrm>
        </p:spPr>
        <p:txBody>
          <a:bodyPr anchor="b">
            <a:normAutofit/>
          </a:bodyPr>
          <a:lstStyle>
            <a:lvl1pPr algn="l">
              <a:defRPr sz="2600" b="0">
                <a:solidFill>
                  <a:schemeClr val="tx2"/>
                </a:solidFill>
              </a:defRPr>
            </a:lvl1pPr>
          </a:lstStyle>
          <a:p>
            <a:r>
              <a:rPr lang="en-US" dirty="0"/>
              <a:t>Click to edit Master title style</a:t>
            </a:r>
            <a:endParaRPr dirty="0"/>
          </a:p>
        </p:txBody>
      </p:sp>
      <p:sp>
        <p:nvSpPr>
          <p:cNvPr id="8" name="Slide Number Placeholder 6"/>
          <p:cNvSpPr>
            <a:spLocks noGrp="1"/>
          </p:cNvSpPr>
          <p:nvPr>
            <p:ph type="sldNum" sz="quarter" idx="10"/>
          </p:nvPr>
        </p:nvSpPr>
        <p:spPr>
          <a:xfrm>
            <a:off x="11101916" y="6317383"/>
            <a:ext cx="711200" cy="244476"/>
          </a:xfrm>
        </p:spPr>
        <p:txBody>
          <a:bodyPr/>
          <a:lstStyle>
            <a:lvl1pPr>
              <a:defRPr/>
            </a:lvl1pPr>
          </a:lstStyle>
          <a:p>
            <a:pPr>
              <a:defRPr/>
            </a:pPr>
            <a:fld id="{1262CE29-C17E-45EE-B2F8-7C55C28176F6}" type="slidenum">
              <a:rPr lang="en-US" altLang="en-US"/>
              <a:pPr>
                <a:defRPr/>
              </a:pPr>
              <a:t>‹#›</a:t>
            </a:fld>
            <a:endParaRPr lang="en-US" altLang="en-US" dirty="0"/>
          </a:p>
        </p:txBody>
      </p:sp>
    </p:spTree>
    <p:extLst>
      <p:ext uri="{BB962C8B-B14F-4D97-AF65-F5344CB8AC3E}">
        <p14:creationId xmlns:p14="http://schemas.microsoft.com/office/powerpoint/2010/main" val="26371983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CBC3FFE-6B9B-C940-4695-8ECFB61CE086}"/>
              </a:ext>
              <a:ext uri="{C183D7F6-B498-43B3-948B-1728B52AA6E4}">
                <adec:decorative xmlns:adec="http://schemas.microsoft.com/office/drawing/2017/decorative" val="1"/>
              </a:ext>
            </a:extLst>
          </p:cNvPr>
          <p:cNvSpPr/>
          <p:nvPr userDrawn="1"/>
        </p:nvSpPr>
        <p:spPr>
          <a:xfrm>
            <a:off x="1281793" y="1273629"/>
            <a:ext cx="9628415" cy="4310743"/>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1274629" y="1273628"/>
            <a:ext cx="9635578" cy="4310742"/>
          </a:xfrm>
        </p:spPr>
        <p:txBody>
          <a:bodyPr anchor="ctr"/>
          <a:lstStyle>
            <a:lvl1pPr algn="ctr">
              <a:defRPr sz="6000" b="1">
                <a:solidFill>
                  <a:schemeClr val="bg1"/>
                </a:solidFill>
              </a:defRPr>
            </a:lvl1pPr>
          </a:lstStyle>
          <a:p>
            <a:r>
              <a:rPr lang="en-US" dirty="0"/>
              <a:t>Click to add title</a:t>
            </a:r>
          </a:p>
        </p:txBody>
      </p:sp>
    </p:spTree>
    <p:extLst>
      <p:ext uri="{BB962C8B-B14F-4D97-AF65-F5344CB8AC3E}">
        <p14:creationId xmlns:p14="http://schemas.microsoft.com/office/powerpoint/2010/main" val="30467826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F2E431A-13C7-7FBE-D9C0-4B07EC015704}"/>
              </a:ext>
              <a:ext uri="{C183D7F6-B498-43B3-948B-1728B52AA6E4}">
                <adec:decorative xmlns:adec="http://schemas.microsoft.com/office/drawing/2017/decorative" val="1"/>
              </a:ext>
            </a:extLst>
          </p:cNvPr>
          <p:cNvSpPr/>
          <p:nvPr userDrawn="1"/>
        </p:nvSpPr>
        <p:spPr>
          <a:xfrm>
            <a:off x="-322" y="0"/>
            <a:ext cx="6988271" cy="6858000"/>
          </a:xfrm>
          <a:prstGeom prst="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9C7D395B-6376-9381-5760-B7F1748DEA91}"/>
              </a:ext>
              <a:ext uri="{C183D7F6-B498-43B3-948B-1728B52AA6E4}">
                <adec:decorative xmlns:adec="http://schemas.microsoft.com/office/drawing/2017/decorative" val="1"/>
              </a:ext>
            </a:extLst>
          </p:cNvPr>
          <p:cNvSpPr/>
          <p:nvPr userDrawn="1"/>
        </p:nvSpPr>
        <p:spPr>
          <a:xfrm>
            <a:off x="1281792" y="1269545"/>
            <a:ext cx="4424042" cy="4310742"/>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1281792" y="1269545"/>
            <a:ext cx="4424042" cy="4310742"/>
          </a:xfrm>
        </p:spPr>
        <p:txBody>
          <a:bodyPr anchor="ctr"/>
          <a:lstStyle>
            <a:lvl1pPr algn="ctr">
              <a:defRPr sz="3600" b="1">
                <a:solidFill>
                  <a:schemeClr val="bg1"/>
                </a:solidFill>
              </a:defRPr>
            </a:lvl1pPr>
          </a:lstStyle>
          <a:p>
            <a:r>
              <a:rPr lang="en-US" dirty="0"/>
              <a:t>Click to add title</a:t>
            </a:r>
          </a:p>
        </p:txBody>
      </p:sp>
      <p:sp>
        <p:nvSpPr>
          <p:cNvPr id="23" name="Date Placeholder 3">
            <a:extLst>
              <a:ext uri="{FF2B5EF4-FFF2-40B4-BE49-F238E27FC236}">
                <a16:creationId xmlns:a16="http://schemas.microsoft.com/office/drawing/2014/main" id="{746DDBBD-8B96-1107-F176-E8783973F439}"/>
              </a:ext>
            </a:extLst>
          </p:cNvPr>
          <p:cNvSpPr>
            <a:spLocks noGrp="1"/>
          </p:cNvSpPr>
          <p:nvPr>
            <p:ph type="dt" sz="half" idx="10"/>
          </p:nvPr>
        </p:nvSpPr>
        <p:spPr>
          <a:xfrm>
            <a:off x="8666389" y="-8167"/>
            <a:ext cx="1850572" cy="1281793"/>
          </a:xfrm>
          <a:prstGeom prst="rect">
            <a:avLst/>
          </a:prstGeom>
        </p:spPr>
        <p:txBody>
          <a:bodyPr anchor="ctr"/>
          <a:lstStyle>
            <a:lvl1pPr algn="ctr">
              <a:defRPr lang="en-US" sz="1100" b="0" i="0" kern="1200" cap="all" spc="150" baseline="0" smtClean="0">
                <a:solidFill>
                  <a:schemeClr val="bg1"/>
                </a:solidFill>
                <a:latin typeface="+mn-lt"/>
                <a:ea typeface="+mn-ea"/>
                <a:cs typeface="+mn-cs"/>
              </a:defRPr>
            </a:lvl1pPr>
          </a:lstStyle>
          <a:p>
            <a:fld id="{8F75A98D-8C7F-43E4-8890-99C383553194}" type="datetime1">
              <a:rPr lang="en-US" smtClean="0"/>
              <a:t>11/4/2024</a:t>
            </a:fld>
            <a:endParaRPr lang="en-US" dirty="0"/>
          </a:p>
        </p:txBody>
      </p:sp>
      <p:sp>
        <p:nvSpPr>
          <p:cNvPr id="3" name="Content Placeholder 2"/>
          <p:cNvSpPr>
            <a:spLocks noGrp="1"/>
          </p:cNvSpPr>
          <p:nvPr>
            <p:ph sz="half" idx="1" hasCustomPrompt="1"/>
          </p:nvPr>
        </p:nvSpPr>
        <p:spPr>
          <a:xfrm>
            <a:off x="7461250" y="1269546"/>
            <a:ext cx="4260850" cy="4310742"/>
          </a:xfrm>
        </p:spPr>
        <p:txBody>
          <a:bodyPr anchor="ctr">
            <a:noAutofit/>
          </a:bodyPr>
          <a:lstStyle>
            <a:lvl1pPr marL="0" indent="0" algn="ctr">
              <a:lnSpc>
                <a:spcPct val="150000"/>
              </a:lnSpc>
              <a:buNone/>
              <a:defRPr lang="en-US" sz="1600" b="0" i="0" kern="1200" cap="all" spc="150" dirty="0">
                <a:solidFill>
                  <a:prstClr val="black"/>
                </a:solidFill>
                <a:latin typeface="Century Gothic" panose="020B0502020202020204"/>
                <a:ea typeface="+mn-ea"/>
                <a:cs typeface="+mn-cs"/>
              </a:defRPr>
            </a:lvl1pPr>
            <a:lvl2pPr marL="0" indent="0" algn="ctr">
              <a:lnSpc>
                <a:spcPct val="150000"/>
              </a:lnSpc>
              <a:buNone/>
              <a:defRPr lang="en-US" sz="1600" b="0" i="0" kern="1200" cap="all" spc="150" dirty="0">
                <a:solidFill>
                  <a:prstClr val="black"/>
                </a:solidFill>
                <a:latin typeface="Century Gothic" panose="020B0502020202020204"/>
                <a:ea typeface="+mn-ea"/>
                <a:cs typeface="+mn-cs"/>
              </a:defRPr>
            </a:lvl2pPr>
            <a:lvl3pPr marL="0" indent="0" algn="ctr">
              <a:lnSpc>
                <a:spcPct val="150000"/>
              </a:lnSpc>
              <a:buNone/>
              <a:defRPr lang="en-US" sz="1600" b="0" i="0" kern="1200" cap="all" spc="150" dirty="0">
                <a:solidFill>
                  <a:prstClr val="black"/>
                </a:solidFill>
                <a:latin typeface="Century Gothic" panose="020B0502020202020204"/>
                <a:ea typeface="+mn-ea"/>
                <a:cs typeface="+mn-cs"/>
              </a:defRPr>
            </a:lvl3pPr>
            <a:lvl4pPr marL="0" indent="0" algn="ctr">
              <a:lnSpc>
                <a:spcPct val="150000"/>
              </a:lnSpc>
              <a:buNone/>
              <a:defRPr lang="en-US" sz="1600" b="0" i="0" kern="1200" cap="all" spc="150" dirty="0">
                <a:solidFill>
                  <a:prstClr val="black"/>
                </a:solidFill>
                <a:latin typeface="Century Gothic" panose="020B0502020202020204"/>
                <a:ea typeface="+mn-ea"/>
                <a:cs typeface="+mn-cs"/>
              </a:defRPr>
            </a:lvl4pPr>
            <a:lvl5pPr marL="0" indent="0" algn="ctr">
              <a:lnSpc>
                <a:spcPct val="150000"/>
              </a:lnSpc>
              <a:buNone/>
              <a:defRPr lang="en-US" sz="1600" b="0" i="0" kern="1200" cap="all" spc="150" dirty="0">
                <a:solidFill>
                  <a:prstClr val="black"/>
                </a:solidFill>
                <a:latin typeface="Century Gothic" panose="020B0502020202020204"/>
                <a:ea typeface="+mn-ea"/>
                <a:cs typeface="+mn-cs"/>
              </a:defRPr>
            </a:lvl5pPr>
            <a:lvl6pPr>
              <a:defRPr sz="1200"/>
            </a:lvl6pPr>
            <a:lvl7pPr>
              <a:defRPr sz="1200"/>
            </a:lvl7pPr>
            <a:lvl8pPr>
              <a:defRPr sz="1200"/>
            </a:lvl8pPr>
            <a:lvl9pPr>
              <a:defRPr sz="1200"/>
            </a:lvl9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Slide Number Placeholder 5">
            <a:extLst>
              <a:ext uri="{FF2B5EF4-FFF2-40B4-BE49-F238E27FC236}">
                <a16:creationId xmlns:a16="http://schemas.microsoft.com/office/drawing/2014/main" id="{64AF3CB2-519A-D56F-36E2-FD3001981A47}"/>
              </a:ext>
            </a:extLst>
          </p:cNvPr>
          <p:cNvSpPr>
            <a:spLocks noGrp="1"/>
          </p:cNvSpPr>
          <p:nvPr>
            <p:ph type="sldNum" sz="quarter" idx="4"/>
          </p:nvPr>
        </p:nvSpPr>
        <p:spPr bwMode="gray">
          <a:xfrm>
            <a:off x="9031004" y="5584370"/>
            <a:ext cx="1121343" cy="1273629"/>
          </a:xfrm>
          <a:prstGeom prst="rect">
            <a:avLst/>
          </a:prstGeom>
        </p:spPr>
        <p:txBody>
          <a:bodyPr vert="horz" lIns="91440" tIns="45720" rIns="91440" bIns="45720" rtlCol="0" anchor="ctr"/>
          <a:lstStyle>
            <a:lvl1pPr algn="ctr">
              <a:defRPr lang="en-US" sz="1100" b="0" i="0" kern="1200" cap="all" spc="150" baseline="0" smtClean="0">
                <a:solidFill>
                  <a:schemeClr val="bg1"/>
                </a:solidFill>
                <a:latin typeface="+mn-lt"/>
                <a:ea typeface="+mn-ea"/>
                <a:cs typeface="+mn-cs"/>
              </a:defRPr>
            </a:lvl1pPr>
          </a:lstStyle>
          <a:p>
            <a:fld id="{D57F1E4F-1CFF-5643-939E-02111984F565}" type="slidenum">
              <a:rPr lang="en-US" smtClean="0"/>
              <a:pPr/>
              <a:t>‹#›</a:t>
            </a:fld>
            <a:endParaRPr lang="en-US" dirty="0"/>
          </a:p>
        </p:txBody>
      </p:sp>
    </p:spTree>
    <p:extLst>
      <p:ext uri="{BB962C8B-B14F-4D97-AF65-F5344CB8AC3E}">
        <p14:creationId xmlns:p14="http://schemas.microsoft.com/office/powerpoint/2010/main" val="219027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 Subtitle + Picture">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F1C43537-6760-2F75-52AB-54BE6BBDE73F}"/>
              </a:ext>
            </a:extLst>
          </p:cNvPr>
          <p:cNvSpPr>
            <a:spLocks noGrp="1"/>
          </p:cNvSpPr>
          <p:nvPr>
            <p:ph type="pic" sz="quarter" idx="11"/>
          </p:nvPr>
        </p:nvSpPr>
        <p:spPr>
          <a:xfrm>
            <a:off x="-322" y="-1"/>
            <a:ext cx="6988271" cy="6857999"/>
          </a:xfrm>
          <a:custGeom>
            <a:avLst/>
            <a:gdLst>
              <a:gd name="connsiteX0" fmla="*/ 1280254 w 6988271"/>
              <a:gd name="connsiteY0" fmla="*/ 1273629 h 6857999"/>
              <a:gd name="connsiteX1" fmla="*/ 1280254 w 6988271"/>
              <a:gd name="connsiteY1" fmla="*/ 5584372 h 6857999"/>
              <a:gd name="connsiteX2" fmla="*/ 5704296 w 6988271"/>
              <a:gd name="connsiteY2" fmla="*/ 5584372 h 6857999"/>
              <a:gd name="connsiteX3" fmla="*/ 5704296 w 6988271"/>
              <a:gd name="connsiteY3" fmla="*/ 1273629 h 6857999"/>
              <a:gd name="connsiteX4" fmla="*/ 0 w 6988271"/>
              <a:gd name="connsiteY4" fmla="*/ 0 h 6857999"/>
              <a:gd name="connsiteX5" fmla="*/ 6988271 w 6988271"/>
              <a:gd name="connsiteY5" fmla="*/ 0 h 6857999"/>
              <a:gd name="connsiteX6" fmla="*/ 6988271 w 6988271"/>
              <a:gd name="connsiteY6" fmla="*/ 6857999 h 6857999"/>
              <a:gd name="connsiteX7" fmla="*/ 0 w 6988271"/>
              <a:gd name="connsiteY7"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88271" h="6857999">
                <a:moveTo>
                  <a:pt x="1280254" y="1273629"/>
                </a:moveTo>
                <a:lnTo>
                  <a:pt x="1280254" y="5584372"/>
                </a:lnTo>
                <a:lnTo>
                  <a:pt x="5704296" y="5584372"/>
                </a:lnTo>
                <a:lnTo>
                  <a:pt x="5704296" y="1273629"/>
                </a:lnTo>
                <a:close/>
                <a:moveTo>
                  <a:pt x="0" y="0"/>
                </a:moveTo>
                <a:lnTo>
                  <a:pt x="6988271" y="0"/>
                </a:lnTo>
                <a:lnTo>
                  <a:pt x="6988271" y="6857999"/>
                </a:lnTo>
                <a:lnTo>
                  <a:pt x="0" y="6857999"/>
                </a:lnTo>
                <a:close/>
              </a:path>
            </a:pathLst>
          </a:custGeom>
        </p:spPr>
        <p:txBody>
          <a:bodyPr wrap="square">
            <a:noAutofit/>
          </a:bodyPr>
          <a:lstStyle/>
          <a:p>
            <a:r>
              <a:rPr lang="en-US"/>
              <a:t>Click icon to add picture</a:t>
            </a:r>
            <a:endParaRPr lang="en-US" dirty="0"/>
          </a:p>
        </p:txBody>
      </p:sp>
      <p:sp>
        <p:nvSpPr>
          <p:cNvPr id="2" name="Title 1"/>
          <p:cNvSpPr>
            <a:spLocks noGrp="1"/>
          </p:cNvSpPr>
          <p:nvPr>
            <p:ph type="title" hasCustomPrompt="1"/>
          </p:nvPr>
        </p:nvSpPr>
        <p:spPr>
          <a:xfrm>
            <a:off x="1281792" y="1269545"/>
            <a:ext cx="4424042" cy="4310742"/>
          </a:xfrm>
        </p:spPr>
        <p:txBody>
          <a:bodyPr anchor="ctr"/>
          <a:lstStyle>
            <a:lvl1pPr algn="ctr">
              <a:defRPr sz="3600" b="1">
                <a:solidFill>
                  <a:schemeClr val="bg1"/>
                </a:solidFill>
              </a:defRPr>
            </a:lvl1pPr>
          </a:lstStyle>
          <a:p>
            <a:r>
              <a:rPr lang="en-US" dirty="0"/>
              <a:t>Click to add title</a:t>
            </a:r>
          </a:p>
        </p:txBody>
      </p:sp>
      <p:sp>
        <p:nvSpPr>
          <p:cNvPr id="23" name="Date Placeholder 3">
            <a:extLst>
              <a:ext uri="{FF2B5EF4-FFF2-40B4-BE49-F238E27FC236}">
                <a16:creationId xmlns:a16="http://schemas.microsoft.com/office/drawing/2014/main" id="{746DDBBD-8B96-1107-F176-E8783973F439}"/>
              </a:ext>
            </a:extLst>
          </p:cNvPr>
          <p:cNvSpPr>
            <a:spLocks noGrp="1"/>
          </p:cNvSpPr>
          <p:nvPr>
            <p:ph type="dt" sz="half" idx="10"/>
          </p:nvPr>
        </p:nvSpPr>
        <p:spPr>
          <a:xfrm>
            <a:off x="8666389" y="-8167"/>
            <a:ext cx="1850572" cy="1281793"/>
          </a:xfrm>
          <a:prstGeom prst="rect">
            <a:avLst/>
          </a:prstGeom>
        </p:spPr>
        <p:txBody>
          <a:bodyPr anchor="ctr"/>
          <a:lstStyle>
            <a:lvl1pPr algn="ctr">
              <a:defRPr lang="en-US" sz="1100" b="0" i="0" kern="1200" cap="all" spc="150" baseline="0" smtClean="0">
                <a:solidFill>
                  <a:schemeClr val="bg1"/>
                </a:solidFill>
                <a:latin typeface="+mn-lt"/>
                <a:ea typeface="+mn-ea"/>
                <a:cs typeface="+mn-cs"/>
              </a:defRPr>
            </a:lvl1pPr>
          </a:lstStyle>
          <a:p>
            <a:fld id="{911395C4-F96D-4D38-B238-081B6E676AEB}" type="datetime1">
              <a:rPr lang="en-US" smtClean="0"/>
              <a:t>11/4/2024</a:t>
            </a:fld>
            <a:endParaRPr lang="en-US" dirty="0"/>
          </a:p>
        </p:txBody>
      </p:sp>
      <p:sp>
        <p:nvSpPr>
          <p:cNvPr id="3" name="Content Placeholder 2"/>
          <p:cNvSpPr>
            <a:spLocks noGrp="1"/>
          </p:cNvSpPr>
          <p:nvPr>
            <p:ph sz="half" idx="1" hasCustomPrompt="1"/>
          </p:nvPr>
        </p:nvSpPr>
        <p:spPr>
          <a:xfrm>
            <a:off x="7461250" y="1273629"/>
            <a:ext cx="4260850" cy="4310743"/>
          </a:xfrm>
        </p:spPr>
        <p:txBody>
          <a:bodyPr anchor="ctr">
            <a:noAutofit/>
          </a:bodyPr>
          <a:lstStyle>
            <a:lvl1pPr marL="0" indent="0" algn="ctr">
              <a:lnSpc>
                <a:spcPct val="100000"/>
              </a:lnSpc>
              <a:buNone/>
              <a:defRPr sz="1800" b="0">
                <a:solidFill>
                  <a:schemeClr val="bg1"/>
                </a:solidFill>
              </a:defRPr>
            </a:lvl1pPr>
            <a:lvl2pPr marL="0" indent="0" algn="ctr">
              <a:lnSpc>
                <a:spcPct val="100000"/>
              </a:lnSpc>
              <a:buNone/>
              <a:defRPr sz="1800" b="0">
                <a:solidFill>
                  <a:schemeClr val="bg1"/>
                </a:solidFill>
              </a:defRPr>
            </a:lvl2pPr>
            <a:lvl3pPr marL="0" indent="0" algn="ctr">
              <a:lnSpc>
                <a:spcPct val="100000"/>
              </a:lnSpc>
              <a:buNone/>
              <a:defRPr sz="1800" b="0">
                <a:solidFill>
                  <a:schemeClr val="bg1"/>
                </a:solidFill>
              </a:defRPr>
            </a:lvl3pPr>
            <a:lvl4pPr marL="0" indent="0" algn="ctr">
              <a:lnSpc>
                <a:spcPct val="100000"/>
              </a:lnSpc>
              <a:buNone/>
              <a:defRPr sz="1800" b="0">
                <a:solidFill>
                  <a:schemeClr val="bg1"/>
                </a:solidFill>
              </a:defRPr>
            </a:lvl4pPr>
            <a:lvl5pPr marL="0" indent="0" algn="ctr">
              <a:lnSpc>
                <a:spcPct val="100000"/>
              </a:lnSpc>
              <a:buNone/>
              <a:defRPr sz="1800" b="0">
                <a:solidFill>
                  <a:schemeClr val="bg1"/>
                </a:solidFill>
              </a:defRPr>
            </a:lvl5pPr>
            <a:lvl6pPr>
              <a:defRPr sz="1200"/>
            </a:lvl6pPr>
            <a:lvl7pPr>
              <a:defRPr sz="1200"/>
            </a:lvl7pPr>
            <a:lvl8pPr>
              <a:defRPr sz="1200"/>
            </a:lvl8pPr>
            <a:lvl9pPr>
              <a:defRPr sz="1200"/>
            </a:lvl9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Slide Number Placeholder 5">
            <a:extLst>
              <a:ext uri="{FF2B5EF4-FFF2-40B4-BE49-F238E27FC236}">
                <a16:creationId xmlns:a16="http://schemas.microsoft.com/office/drawing/2014/main" id="{64AF3CB2-519A-D56F-36E2-FD3001981A47}"/>
              </a:ext>
            </a:extLst>
          </p:cNvPr>
          <p:cNvSpPr>
            <a:spLocks noGrp="1"/>
          </p:cNvSpPr>
          <p:nvPr>
            <p:ph type="sldNum" sz="quarter" idx="4"/>
          </p:nvPr>
        </p:nvSpPr>
        <p:spPr bwMode="gray">
          <a:xfrm>
            <a:off x="9031004" y="5584370"/>
            <a:ext cx="1121343" cy="1273629"/>
          </a:xfrm>
          <a:prstGeom prst="rect">
            <a:avLst/>
          </a:prstGeom>
        </p:spPr>
        <p:txBody>
          <a:bodyPr vert="horz" lIns="91440" tIns="45720" rIns="91440" bIns="45720" rtlCol="0" anchor="ctr"/>
          <a:lstStyle>
            <a:lvl1pPr algn="ctr">
              <a:defRPr lang="en-US" sz="1100" b="0" i="0" kern="1200" cap="all" spc="150" baseline="0" smtClean="0">
                <a:solidFill>
                  <a:schemeClr val="bg1"/>
                </a:solidFill>
                <a:latin typeface="+mn-lt"/>
                <a:ea typeface="+mn-ea"/>
                <a:cs typeface="+mn-cs"/>
              </a:defRPr>
            </a:lvl1pPr>
          </a:lstStyle>
          <a:p>
            <a:fld id="{D57F1E4F-1CFF-5643-939E-02111984F565}" type="slidenum">
              <a:rPr lang="en-US" smtClean="0"/>
              <a:pPr/>
              <a:t>‹#›</a:t>
            </a:fld>
            <a:endParaRPr lang="en-US" dirty="0"/>
          </a:p>
        </p:txBody>
      </p:sp>
    </p:spTree>
    <p:extLst>
      <p:ext uri="{BB962C8B-B14F-4D97-AF65-F5344CB8AC3E}">
        <p14:creationId xmlns:p14="http://schemas.microsoft.com/office/powerpoint/2010/main" val="26464730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 Content below">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F10D079-59C5-7B8A-E27A-0AAA752CAF00}"/>
              </a:ext>
              <a:ext uri="{C183D7F6-B498-43B3-948B-1728B52AA6E4}">
                <adec:decorative xmlns:adec="http://schemas.microsoft.com/office/drawing/2017/decorative" val="1"/>
              </a:ext>
            </a:extLst>
          </p:cNvPr>
          <p:cNvSpPr/>
          <p:nvPr userDrawn="1"/>
        </p:nvSpPr>
        <p:spPr>
          <a:xfrm>
            <a:off x="1281793" y="1273629"/>
            <a:ext cx="9628415" cy="4310743"/>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281792" y="1273628"/>
            <a:ext cx="9628415" cy="2288720"/>
          </a:xfrm>
        </p:spPr>
        <p:txBody>
          <a:bodyPr anchor="b"/>
          <a:lstStyle>
            <a:lvl1pPr algn="ctr">
              <a:defRPr sz="4800" b="1">
                <a:solidFill>
                  <a:schemeClr val="bg1"/>
                </a:solidFill>
              </a:defRPr>
            </a:lvl1p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B2B598F9-55EA-465C-92A3-1E6BD4239922}"/>
              </a:ext>
            </a:extLst>
          </p:cNvPr>
          <p:cNvSpPr>
            <a:spLocks noGrp="1"/>
          </p:cNvSpPr>
          <p:nvPr>
            <p:ph sz="quarter" idx="11" hasCustomPrompt="1"/>
          </p:nvPr>
        </p:nvSpPr>
        <p:spPr>
          <a:xfrm>
            <a:off x="2650672" y="3657600"/>
            <a:ext cx="6890656" cy="1926770"/>
          </a:xfrm>
        </p:spPr>
        <p:txBody>
          <a:bodyPr>
            <a:normAutofit/>
          </a:bodyPr>
          <a:lstStyle>
            <a:lvl1pPr marL="0" indent="0" algn="ctr">
              <a:buNone/>
              <a:defRPr sz="1800"/>
            </a:lvl1pPr>
            <a:lvl2pPr marL="0" indent="0" algn="ctr">
              <a:buNone/>
              <a:defRPr sz="1600"/>
            </a:lvl2pPr>
            <a:lvl3pPr marL="0" indent="0" algn="ctr">
              <a:buNone/>
              <a:defRPr sz="1400"/>
            </a:lvl3pPr>
            <a:lvl4pPr marL="0" indent="0" algn="ctr">
              <a:buNone/>
              <a:defRPr sz="1200"/>
            </a:lvl4pPr>
            <a:lvl5pPr marL="0" indent="0" algn="ctr">
              <a:buNone/>
              <a:defRPr sz="12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439273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7498D-B44C-5E7C-BDC1-D41DFB1967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6EC46B-BCEE-FA8F-1AC5-FD0D4AB51B7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F1E23FC-C56A-5EF5-7998-F57EE7EDBA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18ED4D1-CFD6-ECBF-6A47-9A161CD0F85A}"/>
              </a:ext>
            </a:extLst>
          </p:cNvPr>
          <p:cNvSpPr>
            <a:spLocks noGrp="1"/>
          </p:cNvSpPr>
          <p:nvPr>
            <p:ph type="dt" sz="half" idx="10"/>
          </p:nvPr>
        </p:nvSpPr>
        <p:spPr/>
        <p:txBody>
          <a:bodyPr/>
          <a:lstStyle/>
          <a:p>
            <a:fld id="{284A15B5-BF2A-4226-AA4A-1B071D15BA47}" type="datetimeFigureOut">
              <a:rPr lang="en-US" smtClean="0"/>
              <a:t>11/4/2024</a:t>
            </a:fld>
            <a:endParaRPr lang="en-US"/>
          </a:p>
        </p:txBody>
      </p:sp>
      <p:sp>
        <p:nvSpPr>
          <p:cNvPr id="6" name="Footer Placeholder 5">
            <a:extLst>
              <a:ext uri="{FF2B5EF4-FFF2-40B4-BE49-F238E27FC236}">
                <a16:creationId xmlns:a16="http://schemas.microsoft.com/office/drawing/2014/main" id="{567E2554-0605-C990-4CE3-264E24E960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E28074-611A-65FE-92D9-C675AE64C167}"/>
              </a:ext>
            </a:extLst>
          </p:cNvPr>
          <p:cNvSpPr>
            <a:spLocks noGrp="1"/>
          </p:cNvSpPr>
          <p:nvPr>
            <p:ph type="sldNum" sz="quarter" idx="12"/>
          </p:nvPr>
        </p:nvSpPr>
        <p:spPr/>
        <p:txBody>
          <a:bodyPr/>
          <a:lstStyle/>
          <a:p>
            <a:fld id="{94378324-0DBC-4EAD-9AD7-702E84FD8710}" type="slidenum">
              <a:rPr lang="en-US" smtClean="0"/>
              <a:t>‹#›</a:t>
            </a:fld>
            <a:endParaRPr lang="en-US"/>
          </a:p>
        </p:txBody>
      </p:sp>
    </p:spTree>
    <p:extLst>
      <p:ext uri="{BB962C8B-B14F-4D97-AF65-F5344CB8AC3E}">
        <p14:creationId xmlns:p14="http://schemas.microsoft.com/office/powerpoint/2010/main" val="34828880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 Content Left">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A436516-A644-E106-5DCE-E9D459C35A9F}"/>
              </a:ext>
              <a:ext uri="{C183D7F6-B498-43B3-948B-1728B52AA6E4}">
                <adec:decorative xmlns:adec="http://schemas.microsoft.com/office/drawing/2017/decorative" val="1"/>
              </a:ext>
            </a:extLst>
          </p:cNvPr>
          <p:cNvSpPr/>
          <p:nvPr userDrawn="1"/>
        </p:nvSpPr>
        <p:spPr>
          <a:xfrm>
            <a:off x="5203729" y="0"/>
            <a:ext cx="6988271" cy="6858000"/>
          </a:xfrm>
          <a:prstGeom prst="rect">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97BF11EA-0E7E-ECF4-3F01-392438DC4BF2}"/>
              </a:ext>
              <a:ext uri="{C183D7F6-B498-43B3-948B-1728B52AA6E4}">
                <adec:decorative xmlns:adec="http://schemas.microsoft.com/office/drawing/2017/decorative" val="1"/>
              </a:ext>
            </a:extLst>
          </p:cNvPr>
          <p:cNvSpPr/>
          <p:nvPr userDrawn="1"/>
        </p:nvSpPr>
        <p:spPr>
          <a:xfrm>
            <a:off x="6485843" y="1269545"/>
            <a:ext cx="4424042" cy="4310742"/>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6485843" y="1269545"/>
            <a:ext cx="4424042" cy="4310742"/>
          </a:xfrm>
        </p:spPr>
        <p:txBody>
          <a:bodyPr anchor="ctr"/>
          <a:lstStyle>
            <a:lvl1pPr algn="ctr">
              <a:defRPr sz="3600" b="1">
                <a:solidFill>
                  <a:schemeClr val="bg1"/>
                </a:solidFill>
              </a:defRPr>
            </a:lvl1pPr>
          </a:lstStyle>
          <a:p>
            <a:r>
              <a:rPr lang="en-US" dirty="0"/>
              <a:t>Click to add title</a:t>
            </a:r>
          </a:p>
        </p:txBody>
      </p:sp>
      <p:sp>
        <p:nvSpPr>
          <p:cNvPr id="23" name="Date Placeholder 3">
            <a:extLst>
              <a:ext uri="{FF2B5EF4-FFF2-40B4-BE49-F238E27FC236}">
                <a16:creationId xmlns:a16="http://schemas.microsoft.com/office/drawing/2014/main" id="{746DDBBD-8B96-1107-F176-E8783973F439}"/>
              </a:ext>
            </a:extLst>
          </p:cNvPr>
          <p:cNvSpPr>
            <a:spLocks noGrp="1"/>
          </p:cNvSpPr>
          <p:nvPr>
            <p:ph type="dt" sz="half" idx="10"/>
          </p:nvPr>
        </p:nvSpPr>
        <p:spPr>
          <a:xfrm>
            <a:off x="1675039" y="-8167"/>
            <a:ext cx="1850572" cy="1281793"/>
          </a:xfrm>
          <a:prstGeom prst="rect">
            <a:avLst/>
          </a:prstGeom>
        </p:spPr>
        <p:txBody>
          <a:bodyPr anchor="ctr"/>
          <a:lstStyle>
            <a:lvl1pPr algn="ctr">
              <a:defRPr lang="en-US" sz="1100" b="0" i="0" kern="1200" cap="all" spc="150" baseline="0" smtClean="0">
                <a:solidFill>
                  <a:schemeClr val="bg1"/>
                </a:solidFill>
                <a:latin typeface="+mn-lt"/>
                <a:ea typeface="+mn-ea"/>
                <a:cs typeface="+mn-cs"/>
              </a:defRPr>
            </a:lvl1pPr>
          </a:lstStyle>
          <a:p>
            <a:fld id="{00B7D833-DB29-4219-8E52-B65475B22B14}" type="datetime1">
              <a:rPr lang="en-US" smtClean="0"/>
              <a:t>11/4/2024</a:t>
            </a:fld>
            <a:endParaRPr lang="en-US" dirty="0"/>
          </a:p>
        </p:txBody>
      </p:sp>
      <p:sp>
        <p:nvSpPr>
          <p:cNvPr id="3" name="Content Placeholder 2"/>
          <p:cNvSpPr>
            <a:spLocks noGrp="1"/>
          </p:cNvSpPr>
          <p:nvPr>
            <p:ph sz="half" idx="1" hasCustomPrompt="1"/>
          </p:nvPr>
        </p:nvSpPr>
        <p:spPr>
          <a:xfrm>
            <a:off x="469900" y="1269546"/>
            <a:ext cx="4260850" cy="4310742"/>
          </a:xfrm>
        </p:spPr>
        <p:txBody>
          <a:bodyPr anchor="ctr">
            <a:noAutofit/>
          </a:bodyPr>
          <a:lstStyle>
            <a:lvl1pPr marL="0" indent="0" algn="ctr">
              <a:lnSpc>
                <a:spcPct val="150000"/>
              </a:lnSpc>
              <a:buNone/>
              <a:defRPr lang="en-US" sz="1600" b="0" i="0" kern="1200" cap="all" spc="150" dirty="0">
                <a:solidFill>
                  <a:prstClr val="black"/>
                </a:solidFill>
                <a:latin typeface="+mn-lt"/>
                <a:ea typeface="+mn-ea"/>
                <a:cs typeface="+mn-cs"/>
              </a:defRPr>
            </a:lvl1pPr>
            <a:lvl2pPr marL="0" indent="0" algn="ctr">
              <a:lnSpc>
                <a:spcPct val="150000"/>
              </a:lnSpc>
              <a:buNone/>
              <a:defRPr lang="en-US" sz="1600" b="0" i="0" kern="1200" cap="all" spc="150" dirty="0">
                <a:solidFill>
                  <a:prstClr val="black"/>
                </a:solidFill>
                <a:latin typeface="+mn-lt"/>
                <a:ea typeface="+mn-ea"/>
                <a:cs typeface="+mn-cs"/>
              </a:defRPr>
            </a:lvl2pPr>
            <a:lvl3pPr marL="0" indent="0" algn="ctr">
              <a:lnSpc>
                <a:spcPct val="150000"/>
              </a:lnSpc>
              <a:buNone/>
              <a:defRPr lang="en-US" sz="1600" b="0" i="0" kern="1200" cap="all" spc="150" dirty="0">
                <a:solidFill>
                  <a:prstClr val="black"/>
                </a:solidFill>
                <a:latin typeface="+mn-lt"/>
                <a:ea typeface="+mn-ea"/>
                <a:cs typeface="+mn-cs"/>
              </a:defRPr>
            </a:lvl3pPr>
            <a:lvl4pPr marL="0" indent="0" algn="ctr">
              <a:lnSpc>
                <a:spcPct val="150000"/>
              </a:lnSpc>
              <a:buNone/>
              <a:defRPr lang="en-US" sz="1600" b="0" i="0" kern="1200" cap="all" spc="150" dirty="0">
                <a:solidFill>
                  <a:prstClr val="black"/>
                </a:solidFill>
                <a:latin typeface="+mn-lt"/>
                <a:ea typeface="+mn-ea"/>
                <a:cs typeface="+mn-cs"/>
              </a:defRPr>
            </a:lvl4pPr>
            <a:lvl5pPr marL="0" indent="0" algn="ctr">
              <a:lnSpc>
                <a:spcPct val="150000"/>
              </a:lnSpc>
              <a:buNone/>
              <a:defRPr lang="en-US" sz="1600" b="0" i="0" kern="1200" cap="all" spc="150" dirty="0">
                <a:solidFill>
                  <a:prstClr val="black"/>
                </a:solidFill>
                <a:latin typeface="+mn-lt"/>
                <a:ea typeface="+mn-ea"/>
                <a:cs typeface="+mn-cs"/>
              </a:defRPr>
            </a:lvl5pPr>
            <a:lvl6pPr>
              <a:defRPr sz="1200"/>
            </a:lvl6pPr>
            <a:lvl7pPr>
              <a:defRPr sz="1200"/>
            </a:lvl7pPr>
            <a:lvl8pPr>
              <a:defRPr sz="1200"/>
            </a:lvl8pPr>
            <a:lvl9pPr>
              <a:defRPr sz="1200"/>
            </a:lvl9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6C86F2B3-50D8-BDE9-BBE3-59CA1A4FBA9B}"/>
              </a:ext>
            </a:extLst>
          </p:cNvPr>
          <p:cNvSpPr>
            <a:spLocks noGrp="1"/>
          </p:cNvSpPr>
          <p:nvPr>
            <p:ph type="sldNum" sz="quarter" idx="4"/>
          </p:nvPr>
        </p:nvSpPr>
        <p:spPr bwMode="gray">
          <a:xfrm>
            <a:off x="2039654" y="5584370"/>
            <a:ext cx="1121343" cy="1273629"/>
          </a:xfrm>
          <a:prstGeom prst="rect">
            <a:avLst/>
          </a:prstGeom>
        </p:spPr>
        <p:txBody>
          <a:bodyPr vert="horz" lIns="91440" tIns="45720" rIns="91440" bIns="45720" rtlCol="0" anchor="ctr"/>
          <a:lstStyle>
            <a:lvl1pPr algn="ctr">
              <a:defRPr lang="en-US" sz="1100" b="0" i="0" kern="1200" cap="all" spc="150" baseline="0" smtClean="0">
                <a:solidFill>
                  <a:schemeClr val="bg1"/>
                </a:solidFill>
                <a:latin typeface="+mn-lt"/>
                <a:ea typeface="+mn-ea"/>
                <a:cs typeface="+mn-cs"/>
              </a:defRPr>
            </a:lvl1pPr>
          </a:lstStyle>
          <a:p>
            <a:fld id="{D57F1E4F-1CFF-5643-939E-02111984F565}" type="slidenum">
              <a:rPr lang="en-US" smtClean="0"/>
              <a:pPr/>
              <a:t>‹#›</a:t>
            </a:fld>
            <a:endParaRPr lang="en-US" dirty="0"/>
          </a:p>
        </p:txBody>
      </p:sp>
    </p:spTree>
    <p:extLst>
      <p:ext uri="{BB962C8B-B14F-4D97-AF65-F5344CB8AC3E}">
        <p14:creationId xmlns:p14="http://schemas.microsoft.com/office/powerpoint/2010/main" val="23815930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 Picture">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4CE58643-CC5E-1CDA-5D27-7F71DB3CC5E0}"/>
              </a:ext>
            </a:extLst>
          </p:cNvPr>
          <p:cNvSpPr>
            <a:spLocks noGrp="1"/>
          </p:cNvSpPr>
          <p:nvPr>
            <p:ph type="pic" sz="quarter" idx="12"/>
          </p:nvPr>
        </p:nvSpPr>
        <p:spPr>
          <a:xfrm>
            <a:off x="0" y="0"/>
            <a:ext cx="12192000" cy="6858000"/>
          </a:xfrm>
          <a:custGeom>
            <a:avLst/>
            <a:gdLst>
              <a:gd name="connsiteX0" fmla="*/ 1281793 w 12192000"/>
              <a:gd name="connsiteY0" fmla="*/ 1273629 h 6858000"/>
              <a:gd name="connsiteX1" fmla="*/ 1281793 w 12192000"/>
              <a:gd name="connsiteY1" fmla="*/ 5584372 h 6858000"/>
              <a:gd name="connsiteX2" fmla="*/ 10910208 w 12192000"/>
              <a:gd name="connsiteY2" fmla="*/ 5584372 h 6858000"/>
              <a:gd name="connsiteX3" fmla="*/ 10910208 w 12192000"/>
              <a:gd name="connsiteY3" fmla="*/ 1273629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281793" y="1273629"/>
                </a:moveTo>
                <a:lnTo>
                  <a:pt x="1281793" y="5584372"/>
                </a:lnTo>
                <a:lnTo>
                  <a:pt x="10910208" y="5584372"/>
                </a:lnTo>
                <a:lnTo>
                  <a:pt x="10910208" y="1273629"/>
                </a:lnTo>
                <a:close/>
                <a:moveTo>
                  <a:pt x="0" y="0"/>
                </a:moveTo>
                <a:lnTo>
                  <a:pt x="12192000" y="0"/>
                </a:lnTo>
                <a:lnTo>
                  <a:pt x="12192000" y="6858000"/>
                </a:lnTo>
                <a:lnTo>
                  <a:pt x="0" y="6858000"/>
                </a:lnTo>
                <a:close/>
              </a:path>
            </a:pathLst>
          </a:custGeom>
        </p:spPr>
        <p:txBody>
          <a:bodyPr wrap="square">
            <a:noAutofit/>
          </a:bodyPr>
          <a:lstStyle>
            <a:lvl1pPr marL="0" indent="0" algn="ctr">
              <a:buFont typeface="Arial" panose="020B0604020202020204" pitchFamily="34" charset="0"/>
              <a:buNone/>
              <a:defRPr/>
            </a:lvl1pPr>
          </a:lstStyle>
          <a:p>
            <a:r>
              <a:rPr lang="en-US"/>
              <a:t>Click icon to add picture</a:t>
            </a:r>
            <a:endParaRPr lang="en-US" dirty="0"/>
          </a:p>
        </p:txBody>
      </p:sp>
      <p:sp>
        <p:nvSpPr>
          <p:cNvPr id="4" name="Title 1">
            <a:extLst>
              <a:ext uri="{FF2B5EF4-FFF2-40B4-BE49-F238E27FC236}">
                <a16:creationId xmlns:a16="http://schemas.microsoft.com/office/drawing/2014/main" id="{52277723-FC29-A00E-8752-9517D978931C}"/>
              </a:ext>
            </a:extLst>
          </p:cNvPr>
          <p:cNvSpPr>
            <a:spLocks noGrp="1"/>
          </p:cNvSpPr>
          <p:nvPr>
            <p:ph type="title" hasCustomPrompt="1"/>
          </p:nvPr>
        </p:nvSpPr>
        <p:spPr>
          <a:xfrm>
            <a:off x="1280160" y="1273627"/>
            <a:ext cx="9631679" cy="4310743"/>
          </a:xfrm>
        </p:spPr>
        <p:txBody>
          <a:bodyPr anchor="ctr"/>
          <a:lstStyle>
            <a:lvl1pPr algn="ctr">
              <a:defRPr sz="4800" b="1">
                <a:solidFill>
                  <a:schemeClr val="bg1"/>
                </a:solidFill>
              </a:defRPr>
            </a:lvl1pPr>
          </a:lstStyle>
          <a:p>
            <a:r>
              <a:rPr lang="en-US" dirty="0"/>
              <a:t>Click to add title</a:t>
            </a:r>
          </a:p>
        </p:txBody>
      </p:sp>
    </p:spTree>
    <p:extLst>
      <p:ext uri="{BB962C8B-B14F-4D97-AF65-F5344CB8AC3E}">
        <p14:creationId xmlns:p14="http://schemas.microsoft.com/office/powerpoint/2010/main" val="6979279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 Picture">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F1C43537-6760-2F75-52AB-54BE6BBDE73F}"/>
              </a:ext>
            </a:extLst>
          </p:cNvPr>
          <p:cNvSpPr>
            <a:spLocks noGrp="1"/>
          </p:cNvSpPr>
          <p:nvPr>
            <p:ph type="pic" sz="quarter" idx="11"/>
          </p:nvPr>
        </p:nvSpPr>
        <p:spPr>
          <a:xfrm>
            <a:off x="5203729" y="-1"/>
            <a:ext cx="6988271" cy="6857999"/>
          </a:xfrm>
          <a:custGeom>
            <a:avLst/>
            <a:gdLst>
              <a:gd name="connsiteX0" fmla="*/ 1280254 w 6988271"/>
              <a:gd name="connsiteY0" fmla="*/ 1273629 h 6857999"/>
              <a:gd name="connsiteX1" fmla="*/ 1280254 w 6988271"/>
              <a:gd name="connsiteY1" fmla="*/ 5584372 h 6857999"/>
              <a:gd name="connsiteX2" fmla="*/ 5704296 w 6988271"/>
              <a:gd name="connsiteY2" fmla="*/ 5584372 h 6857999"/>
              <a:gd name="connsiteX3" fmla="*/ 5704296 w 6988271"/>
              <a:gd name="connsiteY3" fmla="*/ 1273629 h 6857999"/>
              <a:gd name="connsiteX4" fmla="*/ 0 w 6988271"/>
              <a:gd name="connsiteY4" fmla="*/ 0 h 6857999"/>
              <a:gd name="connsiteX5" fmla="*/ 6988271 w 6988271"/>
              <a:gd name="connsiteY5" fmla="*/ 0 h 6857999"/>
              <a:gd name="connsiteX6" fmla="*/ 6988271 w 6988271"/>
              <a:gd name="connsiteY6" fmla="*/ 6857999 h 6857999"/>
              <a:gd name="connsiteX7" fmla="*/ 0 w 6988271"/>
              <a:gd name="connsiteY7"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88271" h="6857999">
                <a:moveTo>
                  <a:pt x="1280254" y="1273629"/>
                </a:moveTo>
                <a:lnTo>
                  <a:pt x="1280254" y="5584372"/>
                </a:lnTo>
                <a:lnTo>
                  <a:pt x="5704296" y="5584372"/>
                </a:lnTo>
                <a:lnTo>
                  <a:pt x="5704296" y="1273629"/>
                </a:lnTo>
                <a:close/>
                <a:moveTo>
                  <a:pt x="0" y="0"/>
                </a:moveTo>
                <a:lnTo>
                  <a:pt x="6988271" y="0"/>
                </a:lnTo>
                <a:lnTo>
                  <a:pt x="6988271" y="6857999"/>
                </a:lnTo>
                <a:lnTo>
                  <a:pt x="0" y="6857999"/>
                </a:lnTo>
                <a:close/>
              </a:path>
            </a:pathLst>
          </a:custGeom>
        </p:spPr>
        <p:txBody>
          <a:bodyPr wrap="square">
            <a:noAutofit/>
          </a:bodyPr>
          <a:lstStyle>
            <a:lvl1pPr marL="0" indent="0" algn="ctr">
              <a:buNone/>
              <a:defRPr/>
            </a:lvl1pPr>
          </a:lstStyle>
          <a:p>
            <a:r>
              <a:rPr lang="en-US"/>
              <a:t>Click icon to add picture</a:t>
            </a:r>
            <a:endParaRPr lang="en-US" dirty="0"/>
          </a:p>
        </p:txBody>
      </p:sp>
      <p:sp>
        <p:nvSpPr>
          <p:cNvPr id="2" name="Title 1"/>
          <p:cNvSpPr>
            <a:spLocks noGrp="1"/>
          </p:cNvSpPr>
          <p:nvPr>
            <p:ph type="title" hasCustomPrompt="1"/>
          </p:nvPr>
        </p:nvSpPr>
        <p:spPr>
          <a:xfrm>
            <a:off x="6485843" y="1269545"/>
            <a:ext cx="4424042" cy="4310742"/>
          </a:xfrm>
        </p:spPr>
        <p:txBody>
          <a:bodyPr anchor="ctr"/>
          <a:lstStyle>
            <a:lvl1pPr algn="ctr">
              <a:defRPr sz="3600" b="1">
                <a:solidFill>
                  <a:schemeClr val="bg1"/>
                </a:solidFill>
              </a:defRPr>
            </a:lvl1pPr>
          </a:lstStyle>
          <a:p>
            <a:r>
              <a:rPr lang="en-US" dirty="0"/>
              <a:t>Click to add title</a:t>
            </a:r>
          </a:p>
        </p:txBody>
      </p:sp>
      <p:sp>
        <p:nvSpPr>
          <p:cNvPr id="23" name="Date Placeholder 3">
            <a:extLst>
              <a:ext uri="{FF2B5EF4-FFF2-40B4-BE49-F238E27FC236}">
                <a16:creationId xmlns:a16="http://schemas.microsoft.com/office/drawing/2014/main" id="{746DDBBD-8B96-1107-F176-E8783973F439}"/>
              </a:ext>
            </a:extLst>
          </p:cNvPr>
          <p:cNvSpPr>
            <a:spLocks noGrp="1"/>
          </p:cNvSpPr>
          <p:nvPr>
            <p:ph type="dt" sz="half" idx="10"/>
          </p:nvPr>
        </p:nvSpPr>
        <p:spPr>
          <a:xfrm>
            <a:off x="1675039" y="-8167"/>
            <a:ext cx="1850572" cy="1281793"/>
          </a:xfrm>
          <a:prstGeom prst="rect">
            <a:avLst/>
          </a:prstGeom>
        </p:spPr>
        <p:txBody>
          <a:bodyPr anchor="ctr"/>
          <a:lstStyle>
            <a:lvl1pPr algn="ctr">
              <a:defRPr lang="en-US" sz="1100" b="0" i="0" kern="1200" cap="all" spc="150" baseline="0" smtClean="0">
                <a:solidFill>
                  <a:schemeClr val="bg1"/>
                </a:solidFill>
                <a:latin typeface="+mn-lt"/>
                <a:ea typeface="+mn-ea"/>
                <a:cs typeface="+mn-cs"/>
              </a:defRPr>
            </a:lvl1pPr>
          </a:lstStyle>
          <a:p>
            <a:fld id="{340F3CC6-5664-405B-9AA3-80BAA886F5D4}" type="datetime1">
              <a:rPr lang="en-US" smtClean="0"/>
              <a:t>11/4/2024</a:t>
            </a:fld>
            <a:endParaRPr lang="en-US" dirty="0"/>
          </a:p>
        </p:txBody>
      </p:sp>
      <p:sp>
        <p:nvSpPr>
          <p:cNvPr id="3" name="Content Placeholder 2"/>
          <p:cNvSpPr>
            <a:spLocks noGrp="1"/>
          </p:cNvSpPr>
          <p:nvPr>
            <p:ph sz="half" idx="1" hasCustomPrompt="1"/>
          </p:nvPr>
        </p:nvSpPr>
        <p:spPr>
          <a:xfrm>
            <a:off x="469900" y="1269546"/>
            <a:ext cx="4260850" cy="4310742"/>
          </a:xfrm>
        </p:spPr>
        <p:txBody>
          <a:bodyPr anchor="ctr">
            <a:noAutofit/>
          </a:bodyPr>
          <a:lstStyle>
            <a:lvl1pPr marL="0" indent="0" algn="ctr">
              <a:lnSpc>
                <a:spcPct val="100000"/>
              </a:lnSpc>
              <a:buNone/>
              <a:defRPr sz="1800" b="0">
                <a:solidFill>
                  <a:schemeClr val="bg1"/>
                </a:solidFill>
              </a:defRPr>
            </a:lvl1pPr>
            <a:lvl2pPr marL="0" indent="0" algn="ctr">
              <a:lnSpc>
                <a:spcPct val="100000"/>
              </a:lnSpc>
              <a:buNone/>
              <a:defRPr sz="1800" b="0">
                <a:solidFill>
                  <a:schemeClr val="bg1"/>
                </a:solidFill>
              </a:defRPr>
            </a:lvl2pPr>
            <a:lvl3pPr marL="0" indent="0" algn="ctr">
              <a:lnSpc>
                <a:spcPct val="100000"/>
              </a:lnSpc>
              <a:buNone/>
              <a:defRPr sz="1800" b="0">
                <a:solidFill>
                  <a:schemeClr val="bg1"/>
                </a:solidFill>
              </a:defRPr>
            </a:lvl3pPr>
            <a:lvl4pPr marL="0" indent="0" algn="ctr">
              <a:lnSpc>
                <a:spcPct val="100000"/>
              </a:lnSpc>
              <a:buNone/>
              <a:defRPr sz="1800" b="0">
                <a:solidFill>
                  <a:schemeClr val="bg1"/>
                </a:solidFill>
              </a:defRPr>
            </a:lvl4pPr>
            <a:lvl5pPr marL="0" indent="0" algn="ctr">
              <a:lnSpc>
                <a:spcPct val="100000"/>
              </a:lnSpc>
              <a:buNone/>
              <a:defRPr sz="1800" b="0">
                <a:solidFill>
                  <a:schemeClr val="bg1"/>
                </a:solidFill>
              </a:defRPr>
            </a:lvl5pPr>
            <a:lvl6pPr>
              <a:defRPr sz="1200"/>
            </a:lvl6pPr>
            <a:lvl7pPr>
              <a:defRPr sz="1200"/>
            </a:lvl7pPr>
            <a:lvl8pPr>
              <a:defRPr sz="1200"/>
            </a:lvl8pPr>
            <a:lvl9pPr>
              <a:defRPr sz="1200"/>
            </a:lvl9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Slide Number Placeholder 5">
            <a:extLst>
              <a:ext uri="{FF2B5EF4-FFF2-40B4-BE49-F238E27FC236}">
                <a16:creationId xmlns:a16="http://schemas.microsoft.com/office/drawing/2014/main" id="{64AF3CB2-519A-D56F-36E2-FD3001981A47}"/>
              </a:ext>
            </a:extLst>
          </p:cNvPr>
          <p:cNvSpPr>
            <a:spLocks noGrp="1"/>
          </p:cNvSpPr>
          <p:nvPr>
            <p:ph type="sldNum" sz="quarter" idx="4"/>
          </p:nvPr>
        </p:nvSpPr>
        <p:spPr bwMode="gray">
          <a:xfrm>
            <a:off x="2039654" y="5584370"/>
            <a:ext cx="1121343" cy="1273629"/>
          </a:xfrm>
          <a:prstGeom prst="rect">
            <a:avLst/>
          </a:prstGeom>
        </p:spPr>
        <p:txBody>
          <a:bodyPr vert="horz" lIns="91440" tIns="45720" rIns="91440" bIns="45720" rtlCol="0" anchor="ctr"/>
          <a:lstStyle>
            <a:lvl1pPr algn="ctr">
              <a:defRPr lang="en-US" sz="1100" b="0" i="0" kern="1200" cap="all" spc="150" baseline="0" smtClean="0">
                <a:solidFill>
                  <a:schemeClr val="bg1"/>
                </a:solidFill>
                <a:latin typeface="+mn-lt"/>
                <a:ea typeface="+mn-ea"/>
                <a:cs typeface="+mn-cs"/>
              </a:defRPr>
            </a:lvl1pPr>
          </a:lstStyle>
          <a:p>
            <a:fld id="{D57F1E4F-1CFF-5643-939E-02111984F565}" type="slidenum">
              <a:rPr lang="en-US" smtClean="0"/>
              <a:pPr/>
              <a:t>‹#›</a:t>
            </a:fld>
            <a:endParaRPr lang="en-US" dirty="0"/>
          </a:p>
        </p:txBody>
      </p:sp>
    </p:spTree>
    <p:extLst>
      <p:ext uri="{BB962C8B-B14F-4D97-AF65-F5344CB8AC3E}">
        <p14:creationId xmlns:p14="http://schemas.microsoft.com/office/powerpoint/2010/main" val="28212541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wo Content 1">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DE57E938-B8C0-6BEB-0EEE-3C287EA75E21}"/>
              </a:ext>
              <a:ext uri="{C183D7F6-B498-43B3-948B-1728B52AA6E4}">
                <adec:decorative xmlns:adec="http://schemas.microsoft.com/office/drawing/2017/decorative" val="1"/>
              </a:ext>
            </a:extLst>
          </p:cNvPr>
          <p:cNvSpPr/>
          <p:nvPr userDrawn="1"/>
        </p:nvSpPr>
        <p:spPr>
          <a:xfrm>
            <a:off x="5408136" y="0"/>
            <a:ext cx="1375728" cy="1066800"/>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1281794" y="1273628"/>
            <a:ext cx="9628412" cy="1066801"/>
          </a:xfrm>
        </p:spPr>
        <p:txBody>
          <a:bodyPr anchor="ctr"/>
          <a:lstStyle>
            <a:lvl1pPr algn="ctr">
              <a:defRPr sz="3600" b="1">
                <a:solidFill>
                  <a:schemeClr val="bg1"/>
                </a:solidFill>
              </a:defRPr>
            </a:lvl1pPr>
          </a:lstStyle>
          <a:p>
            <a:r>
              <a:rPr lang="en-US" dirty="0"/>
              <a:t>Click to add title</a:t>
            </a:r>
          </a:p>
        </p:txBody>
      </p:sp>
      <p:sp>
        <p:nvSpPr>
          <p:cNvPr id="11" name="Date Placeholder 3">
            <a:extLst>
              <a:ext uri="{FF2B5EF4-FFF2-40B4-BE49-F238E27FC236}">
                <a16:creationId xmlns:a16="http://schemas.microsoft.com/office/drawing/2014/main" id="{9D981E0D-976E-436B-CE81-7A6F1C92C131}"/>
              </a:ext>
            </a:extLst>
          </p:cNvPr>
          <p:cNvSpPr>
            <a:spLocks noGrp="1"/>
          </p:cNvSpPr>
          <p:nvPr>
            <p:ph type="dt" sz="half" idx="10"/>
          </p:nvPr>
        </p:nvSpPr>
        <p:spPr>
          <a:xfrm>
            <a:off x="5170714" y="0"/>
            <a:ext cx="1850572" cy="1281793"/>
          </a:xfrm>
          <a:prstGeom prst="rect">
            <a:avLst/>
          </a:prstGeom>
        </p:spPr>
        <p:txBody>
          <a:bodyPr anchor="ctr"/>
          <a:lstStyle>
            <a:lvl1pPr algn="ctr">
              <a:defRPr lang="en-US" sz="1100" b="0" i="0" kern="1200" cap="all" spc="150" baseline="0" smtClean="0">
                <a:solidFill>
                  <a:schemeClr val="bg1"/>
                </a:solidFill>
                <a:latin typeface="+mn-lt"/>
                <a:ea typeface="+mn-ea"/>
                <a:cs typeface="+mn-cs"/>
              </a:defRPr>
            </a:lvl1pPr>
          </a:lstStyle>
          <a:p>
            <a:fld id="{0A9AAC6C-D20D-4C76-A98C-63AED84E5A03}" type="datetime1">
              <a:rPr lang="en-US" smtClean="0"/>
              <a:t>11/4/2024</a:t>
            </a:fld>
            <a:endParaRPr lang="en-US" dirty="0"/>
          </a:p>
        </p:txBody>
      </p:sp>
      <p:sp>
        <p:nvSpPr>
          <p:cNvPr id="3" name="Content Placeholder 2">
            <a:extLst>
              <a:ext uri="{FF2B5EF4-FFF2-40B4-BE49-F238E27FC236}">
                <a16:creationId xmlns:a16="http://schemas.microsoft.com/office/drawing/2014/main" id="{3EF220BF-8928-A501-01BE-81BED900FE5E}"/>
              </a:ext>
            </a:extLst>
          </p:cNvPr>
          <p:cNvSpPr>
            <a:spLocks noGrp="1"/>
          </p:cNvSpPr>
          <p:nvPr>
            <p:ph sz="half" idx="1" hasCustomPrompt="1"/>
          </p:nvPr>
        </p:nvSpPr>
        <p:spPr>
          <a:xfrm>
            <a:off x="1281794" y="2880360"/>
            <a:ext cx="4548632" cy="2823754"/>
          </a:xfrm>
        </p:spPr>
        <p:txBody>
          <a:bodyPr anchor="t">
            <a:normAutofit/>
          </a:bodyPr>
          <a:lstStyle>
            <a:lvl1pPr marL="171450" indent="-171450" algn="l">
              <a:lnSpc>
                <a:spcPct val="100000"/>
              </a:lnSpc>
              <a:buFont typeface="Arial" panose="020B0604020202020204" pitchFamily="34" charset="0"/>
              <a:buChar char="•"/>
              <a:defRPr sz="1800" b="0">
                <a:solidFill>
                  <a:schemeClr val="bg1"/>
                </a:solidFill>
              </a:defRPr>
            </a:lvl1pPr>
            <a:lvl2pPr marL="628650" indent="-171450" algn="l">
              <a:lnSpc>
                <a:spcPct val="100000"/>
              </a:lnSpc>
              <a:buFont typeface="Arial" panose="020B0604020202020204" pitchFamily="34" charset="0"/>
              <a:buChar char="•"/>
              <a:defRPr sz="1800" b="0">
                <a:solidFill>
                  <a:schemeClr val="bg1"/>
                </a:solidFill>
              </a:defRPr>
            </a:lvl2pPr>
            <a:lvl3pPr marL="1085850" indent="-171450" algn="l">
              <a:lnSpc>
                <a:spcPct val="100000"/>
              </a:lnSpc>
              <a:buFont typeface="Arial" panose="020B0604020202020204" pitchFamily="34" charset="0"/>
              <a:buChar char="•"/>
              <a:defRPr sz="1800" b="0">
                <a:solidFill>
                  <a:schemeClr val="bg1"/>
                </a:solidFill>
              </a:defRPr>
            </a:lvl3pPr>
            <a:lvl4pPr marL="1371600" indent="0" algn="l">
              <a:lnSpc>
                <a:spcPct val="150000"/>
              </a:lnSpc>
              <a:buNone/>
              <a:defRPr sz="1400" b="0">
                <a:solidFill>
                  <a:schemeClr val="bg1"/>
                </a:solidFill>
              </a:defRPr>
            </a:lvl4pPr>
            <a:lvl5pPr marL="1828800" indent="0" algn="l">
              <a:lnSpc>
                <a:spcPct val="150000"/>
              </a:lnSpc>
              <a:buNone/>
              <a:defRPr sz="1400" b="0">
                <a:solidFill>
                  <a:schemeClr val="bg1"/>
                </a:solidFill>
              </a:defRPr>
            </a:lvl5pPr>
            <a:lvl6pPr>
              <a:defRPr sz="1200"/>
            </a:lvl6pPr>
            <a:lvl7pPr>
              <a:defRPr sz="1200"/>
            </a:lvl7pPr>
            <a:lvl8pPr>
              <a:defRPr sz="1200"/>
            </a:lvl8pPr>
            <a:lvl9pPr>
              <a:defRPr sz="1200"/>
            </a:lvl9pPr>
          </a:lstStyle>
          <a:p>
            <a:pPr lvl="0"/>
            <a:r>
              <a:rPr lang="en-US" dirty="0"/>
              <a:t>Click to add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id="{E28B37D9-A45A-EA5A-77A2-C304FBFF9B3B}"/>
              </a:ext>
            </a:extLst>
          </p:cNvPr>
          <p:cNvSpPr>
            <a:spLocks noGrp="1"/>
          </p:cNvSpPr>
          <p:nvPr>
            <p:ph sz="half" idx="14" hasCustomPrompt="1"/>
          </p:nvPr>
        </p:nvSpPr>
        <p:spPr>
          <a:xfrm>
            <a:off x="6354413" y="2880360"/>
            <a:ext cx="4555793" cy="2823754"/>
          </a:xfrm>
        </p:spPr>
        <p:txBody>
          <a:bodyPr anchor="t">
            <a:normAutofit/>
          </a:bodyPr>
          <a:lstStyle>
            <a:lvl1pPr marL="171450" indent="-171450" algn="l">
              <a:lnSpc>
                <a:spcPct val="100000"/>
              </a:lnSpc>
              <a:buFont typeface="Arial" panose="020B0604020202020204" pitchFamily="34" charset="0"/>
              <a:buChar char="•"/>
              <a:defRPr sz="1800" b="0">
                <a:solidFill>
                  <a:schemeClr val="bg1"/>
                </a:solidFill>
              </a:defRPr>
            </a:lvl1pPr>
            <a:lvl2pPr marL="628650" indent="-171450" algn="l">
              <a:lnSpc>
                <a:spcPct val="100000"/>
              </a:lnSpc>
              <a:buFont typeface="Arial" panose="020B0604020202020204" pitchFamily="34" charset="0"/>
              <a:buChar char="•"/>
              <a:defRPr sz="1800" b="0">
                <a:solidFill>
                  <a:schemeClr val="bg1"/>
                </a:solidFill>
              </a:defRPr>
            </a:lvl2pPr>
            <a:lvl3pPr marL="1085850" indent="-171450" algn="l">
              <a:lnSpc>
                <a:spcPct val="100000"/>
              </a:lnSpc>
              <a:buFont typeface="Arial" panose="020B0604020202020204" pitchFamily="34" charset="0"/>
              <a:buChar char="•"/>
              <a:defRPr sz="1800" b="0">
                <a:solidFill>
                  <a:schemeClr val="bg1"/>
                </a:solidFill>
              </a:defRPr>
            </a:lvl3pPr>
            <a:lvl4pPr marL="1371600" indent="0" algn="l">
              <a:lnSpc>
                <a:spcPct val="150000"/>
              </a:lnSpc>
              <a:buNone/>
              <a:defRPr sz="1400" b="0">
                <a:solidFill>
                  <a:schemeClr val="bg1"/>
                </a:solidFill>
              </a:defRPr>
            </a:lvl4pPr>
            <a:lvl5pPr marL="1828800" indent="0" algn="l">
              <a:lnSpc>
                <a:spcPct val="150000"/>
              </a:lnSpc>
              <a:buNone/>
              <a:defRPr sz="1400" b="0">
                <a:solidFill>
                  <a:schemeClr val="bg1"/>
                </a:solidFill>
              </a:defRPr>
            </a:lvl5pPr>
            <a:lvl6pPr>
              <a:defRPr sz="1200"/>
            </a:lvl6pPr>
            <a:lvl7pPr>
              <a:defRPr sz="1200"/>
            </a:lvl7pPr>
            <a:lvl8pPr>
              <a:defRPr sz="1200"/>
            </a:lvl8pPr>
            <a:lvl9pPr>
              <a:defRPr sz="1200"/>
            </a:lvl9pPr>
          </a:lstStyle>
          <a:p>
            <a:pPr lvl="0"/>
            <a:r>
              <a:rPr lang="en-US" dirty="0"/>
              <a:t>Click to add content</a:t>
            </a:r>
          </a:p>
          <a:p>
            <a:pPr lvl="1"/>
            <a:r>
              <a:rPr lang="en-US" dirty="0"/>
              <a:t>Second level</a:t>
            </a:r>
          </a:p>
          <a:p>
            <a:pPr lvl="2"/>
            <a:r>
              <a:rPr lang="en-US" dirty="0"/>
              <a:t>Third level</a:t>
            </a:r>
          </a:p>
        </p:txBody>
      </p:sp>
      <p:sp>
        <p:nvSpPr>
          <p:cNvPr id="8" name="Slide Number Placeholder 5">
            <a:extLst>
              <a:ext uri="{FF2B5EF4-FFF2-40B4-BE49-F238E27FC236}">
                <a16:creationId xmlns:a16="http://schemas.microsoft.com/office/drawing/2014/main" id="{7E73B938-E633-386C-B01E-C19A7248485B}"/>
              </a:ext>
            </a:extLst>
          </p:cNvPr>
          <p:cNvSpPr>
            <a:spLocks noGrp="1"/>
          </p:cNvSpPr>
          <p:nvPr>
            <p:ph type="sldNum" sz="quarter" idx="4"/>
          </p:nvPr>
        </p:nvSpPr>
        <p:spPr bwMode="gray">
          <a:xfrm>
            <a:off x="5535329" y="5584370"/>
            <a:ext cx="1121343" cy="1273629"/>
          </a:xfrm>
          <a:prstGeom prst="rect">
            <a:avLst/>
          </a:prstGeom>
        </p:spPr>
        <p:txBody>
          <a:bodyPr vert="horz" lIns="91440" tIns="45720" rIns="91440" bIns="45720" rtlCol="0" anchor="ctr"/>
          <a:lstStyle>
            <a:lvl1pPr algn="ctr">
              <a:defRPr lang="en-US" sz="1100" b="0" i="0" kern="1200" cap="all" spc="150" baseline="0" smtClean="0">
                <a:solidFill>
                  <a:schemeClr val="bg1"/>
                </a:solidFill>
                <a:latin typeface="+mn-lt"/>
                <a:ea typeface="+mn-ea"/>
                <a:cs typeface="+mn-cs"/>
              </a:defRPr>
            </a:lvl1pPr>
          </a:lstStyle>
          <a:p>
            <a:fld id="{D57F1E4F-1CFF-5643-939E-02111984F565}" type="slidenum">
              <a:rPr lang="en-US" smtClean="0"/>
              <a:pPr/>
              <a:t>‹#›</a:t>
            </a:fld>
            <a:endParaRPr lang="en-US" dirty="0"/>
          </a:p>
        </p:txBody>
      </p:sp>
    </p:spTree>
    <p:extLst>
      <p:ext uri="{BB962C8B-B14F-4D97-AF65-F5344CB8AC3E}">
        <p14:creationId xmlns:p14="http://schemas.microsoft.com/office/powerpoint/2010/main" val="6094109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o Content 3">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CBC3FFE-6B9B-C940-4695-8ECFB61CE086}"/>
              </a:ext>
              <a:ext uri="{C183D7F6-B498-43B3-948B-1728B52AA6E4}">
                <adec:decorative xmlns:adec="http://schemas.microsoft.com/office/drawing/2017/decorative" val="1"/>
              </a:ext>
            </a:extLst>
          </p:cNvPr>
          <p:cNvSpPr/>
          <p:nvPr userDrawn="1"/>
        </p:nvSpPr>
        <p:spPr>
          <a:xfrm>
            <a:off x="1281793" y="1273629"/>
            <a:ext cx="9628415" cy="4310743"/>
          </a:xfrm>
          <a:prstGeom prst="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1502228" y="1273628"/>
            <a:ext cx="9203871" cy="1361622"/>
          </a:xfrm>
        </p:spPr>
        <p:txBody>
          <a:bodyPr anchor="ctr"/>
          <a:lstStyle>
            <a:lvl1pPr algn="ctr">
              <a:defRPr sz="3600" b="1">
                <a:solidFill>
                  <a:schemeClr val="bg1"/>
                </a:solidFill>
              </a:defRPr>
            </a:lvl1pPr>
          </a:lstStyle>
          <a:p>
            <a:r>
              <a:rPr lang="en-US" dirty="0"/>
              <a:t>Click to add title</a:t>
            </a:r>
          </a:p>
        </p:txBody>
      </p:sp>
      <p:sp>
        <p:nvSpPr>
          <p:cNvPr id="5" name="Date Placeholder 3">
            <a:extLst>
              <a:ext uri="{FF2B5EF4-FFF2-40B4-BE49-F238E27FC236}">
                <a16:creationId xmlns:a16="http://schemas.microsoft.com/office/drawing/2014/main" id="{5EB3A7CC-8E48-4C16-BC84-E4157BF22DF5}"/>
              </a:ext>
            </a:extLst>
          </p:cNvPr>
          <p:cNvSpPr>
            <a:spLocks noGrp="1"/>
          </p:cNvSpPr>
          <p:nvPr>
            <p:ph type="dt" sz="half" idx="10"/>
          </p:nvPr>
        </p:nvSpPr>
        <p:spPr>
          <a:xfrm>
            <a:off x="5170714" y="0"/>
            <a:ext cx="1850572" cy="1281793"/>
          </a:xfrm>
          <a:prstGeom prst="rect">
            <a:avLst/>
          </a:prstGeom>
        </p:spPr>
        <p:txBody>
          <a:bodyPr anchor="ctr"/>
          <a:lstStyle>
            <a:lvl1pPr algn="ctr">
              <a:defRPr lang="en-US" sz="1100" b="0" i="0" kern="1200" cap="all" spc="150" baseline="0" smtClean="0">
                <a:solidFill>
                  <a:schemeClr val="bg1"/>
                </a:solidFill>
                <a:latin typeface="+mn-lt"/>
                <a:ea typeface="+mn-ea"/>
                <a:cs typeface="+mn-cs"/>
              </a:defRPr>
            </a:lvl1pPr>
          </a:lstStyle>
          <a:p>
            <a:fld id="{ACAA1DE9-2795-47FA-95A9-B092E2F521E6}" type="datetime1">
              <a:rPr lang="en-US" smtClean="0"/>
              <a:t>11/4/2024</a:t>
            </a:fld>
            <a:endParaRPr lang="en-US" dirty="0"/>
          </a:p>
        </p:txBody>
      </p:sp>
      <p:sp>
        <p:nvSpPr>
          <p:cNvPr id="3" name="Content Placeholder 2">
            <a:extLst>
              <a:ext uri="{FF2B5EF4-FFF2-40B4-BE49-F238E27FC236}">
                <a16:creationId xmlns:a16="http://schemas.microsoft.com/office/drawing/2014/main" id="{3EF220BF-8928-A501-01BE-81BED900FE5E}"/>
              </a:ext>
            </a:extLst>
          </p:cNvPr>
          <p:cNvSpPr>
            <a:spLocks noGrp="1"/>
          </p:cNvSpPr>
          <p:nvPr>
            <p:ph sz="half" idx="1" hasCustomPrompt="1"/>
          </p:nvPr>
        </p:nvSpPr>
        <p:spPr>
          <a:xfrm>
            <a:off x="1830490" y="3015155"/>
            <a:ext cx="3999935" cy="2335063"/>
          </a:xfrm>
        </p:spPr>
        <p:txBody>
          <a:bodyPr anchor="t">
            <a:normAutofit/>
          </a:bodyPr>
          <a:lstStyle>
            <a:lvl1pPr marL="171450" indent="-171450" algn="l">
              <a:lnSpc>
                <a:spcPct val="100000"/>
              </a:lnSpc>
              <a:buFont typeface="Arial" panose="020B0604020202020204" pitchFamily="34" charset="0"/>
              <a:buChar char="•"/>
              <a:defRPr sz="1800" b="0">
                <a:solidFill>
                  <a:schemeClr val="bg1"/>
                </a:solidFill>
              </a:defRPr>
            </a:lvl1pPr>
            <a:lvl2pPr marL="628650" indent="-171450" algn="l">
              <a:lnSpc>
                <a:spcPct val="100000"/>
              </a:lnSpc>
              <a:buFont typeface="Arial" panose="020B0604020202020204" pitchFamily="34" charset="0"/>
              <a:buChar char="•"/>
              <a:defRPr sz="1800" b="0">
                <a:solidFill>
                  <a:schemeClr val="bg1"/>
                </a:solidFill>
              </a:defRPr>
            </a:lvl2pPr>
            <a:lvl3pPr marL="1085850" indent="-171450" algn="l">
              <a:lnSpc>
                <a:spcPct val="100000"/>
              </a:lnSpc>
              <a:buFont typeface="Arial" panose="020B0604020202020204" pitchFamily="34" charset="0"/>
              <a:buChar char="•"/>
              <a:defRPr sz="1800" b="0">
                <a:solidFill>
                  <a:schemeClr val="bg1"/>
                </a:solidFill>
              </a:defRPr>
            </a:lvl3pPr>
            <a:lvl4pPr marL="1371600" indent="0" algn="l">
              <a:lnSpc>
                <a:spcPct val="150000"/>
              </a:lnSpc>
              <a:buNone/>
              <a:defRPr sz="1400" b="0">
                <a:solidFill>
                  <a:schemeClr val="bg1"/>
                </a:solidFill>
              </a:defRPr>
            </a:lvl4pPr>
            <a:lvl5pPr marL="1828800" indent="0" algn="l">
              <a:lnSpc>
                <a:spcPct val="150000"/>
              </a:lnSpc>
              <a:buNone/>
              <a:defRPr sz="1400" b="0">
                <a:solidFill>
                  <a:schemeClr val="bg1"/>
                </a:solidFill>
              </a:defRPr>
            </a:lvl5pPr>
            <a:lvl6pPr>
              <a:defRPr sz="1200"/>
            </a:lvl6pPr>
            <a:lvl7pPr>
              <a:defRPr sz="1200"/>
            </a:lvl7pPr>
            <a:lvl8pPr>
              <a:defRPr sz="1200"/>
            </a:lvl8pPr>
            <a:lvl9pPr>
              <a:defRPr sz="1200"/>
            </a:lvl9pPr>
          </a:lstStyle>
          <a:p>
            <a:pPr lvl="0"/>
            <a:r>
              <a:rPr lang="en-US" dirty="0"/>
              <a:t>Click to add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id="{E28B37D9-A45A-EA5A-77A2-C304FBFF9B3B}"/>
              </a:ext>
            </a:extLst>
          </p:cNvPr>
          <p:cNvSpPr>
            <a:spLocks noGrp="1"/>
          </p:cNvSpPr>
          <p:nvPr>
            <p:ph sz="half" idx="14" hasCustomPrompt="1"/>
          </p:nvPr>
        </p:nvSpPr>
        <p:spPr>
          <a:xfrm>
            <a:off x="6354413" y="3015155"/>
            <a:ext cx="3999935" cy="2335063"/>
          </a:xfrm>
        </p:spPr>
        <p:txBody>
          <a:bodyPr anchor="t">
            <a:normAutofit/>
          </a:bodyPr>
          <a:lstStyle>
            <a:lvl1pPr marL="171450" indent="-171450" algn="l">
              <a:lnSpc>
                <a:spcPct val="100000"/>
              </a:lnSpc>
              <a:buFont typeface="Arial" panose="020B0604020202020204" pitchFamily="34" charset="0"/>
              <a:buChar char="•"/>
              <a:defRPr sz="1800" b="0">
                <a:solidFill>
                  <a:schemeClr val="bg1"/>
                </a:solidFill>
              </a:defRPr>
            </a:lvl1pPr>
            <a:lvl2pPr marL="628650" indent="-171450" algn="l">
              <a:lnSpc>
                <a:spcPct val="100000"/>
              </a:lnSpc>
              <a:buFont typeface="Arial" panose="020B0604020202020204" pitchFamily="34" charset="0"/>
              <a:buChar char="•"/>
              <a:defRPr sz="1800" b="0">
                <a:solidFill>
                  <a:schemeClr val="bg1"/>
                </a:solidFill>
              </a:defRPr>
            </a:lvl2pPr>
            <a:lvl3pPr marL="1085850" indent="-171450" algn="l">
              <a:lnSpc>
                <a:spcPct val="100000"/>
              </a:lnSpc>
              <a:buFont typeface="Arial" panose="020B0604020202020204" pitchFamily="34" charset="0"/>
              <a:buChar char="•"/>
              <a:defRPr sz="1800" b="0">
                <a:solidFill>
                  <a:schemeClr val="bg1"/>
                </a:solidFill>
              </a:defRPr>
            </a:lvl3pPr>
            <a:lvl4pPr marL="1371600" indent="0" algn="l">
              <a:lnSpc>
                <a:spcPct val="150000"/>
              </a:lnSpc>
              <a:buNone/>
              <a:defRPr sz="1400" b="0">
                <a:solidFill>
                  <a:schemeClr val="bg1"/>
                </a:solidFill>
              </a:defRPr>
            </a:lvl4pPr>
            <a:lvl5pPr marL="1828800" indent="0" algn="l">
              <a:lnSpc>
                <a:spcPct val="150000"/>
              </a:lnSpc>
              <a:buNone/>
              <a:defRPr sz="1400" b="0">
                <a:solidFill>
                  <a:schemeClr val="bg1"/>
                </a:solidFill>
              </a:defRPr>
            </a:lvl5pPr>
            <a:lvl6pPr>
              <a:defRPr sz="1200"/>
            </a:lvl6pPr>
            <a:lvl7pPr>
              <a:defRPr sz="1200"/>
            </a:lvl7pPr>
            <a:lvl8pPr>
              <a:defRPr sz="1200"/>
            </a:lvl8pPr>
            <a:lvl9pPr>
              <a:defRPr sz="1200"/>
            </a:lvl9pPr>
          </a:lstStyle>
          <a:p>
            <a:pPr lvl="0"/>
            <a:r>
              <a:rPr lang="en-US" dirty="0"/>
              <a:t>Click to add content</a:t>
            </a:r>
          </a:p>
          <a:p>
            <a:pPr lvl="1"/>
            <a:r>
              <a:rPr lang="en-US" dirty="0"/>
              <a:t>Second level</a:t>
            </a:r>
          </a:p>
          <a:p>
            <a:pPr lvl="2"/>
            <a:r>
              <a:rPr lang="en-US" dirty="0"/>
              <a:t>Third level</a:t>
            </a:r>
          </a:p>
        </p:txBody>
      </p:sp>
      <p:sp>
        <p:nvSpPr>
          <p:cNvPr id="7" name="Slide Number Placeholder 5">
            <a:extLst>
              <a:ext uri="{FF2B5EF4-FFF2-40B4-BE49-F238E27FC236}">
                <a16:creationId xmlns:a16="http://schemas.microsoft.com/office/drawing/2014/main" id="{7841A6F3-723A-C910-980E-9CF06AE765E8}"/>
              </a:ext>
            </a:extLst>
          </p:cNvPr>
          <p:cNvSpPr>
            <a:spLocks noGrp="1"/>
          </p:cNvSpPr>
          <p:nvPr>
            <p:ph type="sldNum" sz="quarter" idx="4"/>
          </p:nvPr>
        </p:nvSpPr>
        <p:spPr bwMode="gray">
          <a:xfrm>
            <a:off x="5535329" y="5584370"/>
            <a:ext cx="1121343" cy="1273629"/>
          </a:xfrm>
          <a:prstGeom prst="rect">
            <a:avLst/>
          </a:prstGeom>
        </p:spPr>
        <p:txBody>
          <a:bodyPr vert="horz" lIns="91440" tIns="45720" rIns="91440" bIns="45720" rtlCol="0" anchor="ctr"/>
          <a:lstStyle>
            <a:lvl1pPr algn="ctr">
              <a:defRPr lang="en-US" sz="1100" b="0" i="0" kern="1200" cap="all" spc="150" baseline="0" smtClean="0">
                <a:solidFill>
                  <a:schemeClr val="bg1"/>
                </a:solidFill>
                <a:latin typeface="+mn-lt"/>
                <a:ea typeface="+mn-ea"/>
                <a:cs typeface="+mn-cs"/>
              </a:defRPr>
            </a:lvl1pPr>
          </a:lstStyle>
          <a:p>
            <a:fld id="{D57F1E4F-1CFF-5643-939E-02111984F565}" type="slidenum">
              <a:rPr lang="en-US" smtClean="0"/>
              <a:pPr/>
              <a:t>‹#›</a:t>
            </a:fld>
            <a:endParaRPr lang="en-US" dirty="0"/>
          </a:p>
        </p:txBody>
      </p:sp>
    </p:spTree>
    <p:extLst>
      <p:ext uri="{BB962C8B-B14F-4D97-AF65-F5344CB8AC3E}">
        <p14:creationId xmlns:p14="http://schemas.microsoft.com/office/powerpoint/2010/main" val="23820589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 Table">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A436516-A644-E106-5DCE-E9D459C35A9F}"/>
              </a:ext>
              <a:ext uri="{C183D7F6-B498-43B3-948B-1728B52AA6E4}">
                <adec:decorative xmlns:adec="http://schemas.microsoft.com/office/drawing/2017/decorative" val="1"/>
              </a:ext>
            </a:extLst>
          </p:cNvPr>
          <p:cNvSpPr/>
          <p:nvPr userDrawn="1"/>
        </p:nvSpPr>
        <p:spPr>
          <a:xfrm>
            <a:off x="5203729" y="0"/>
            <a:ext cx="6988271" cy="6858000"/>
          </a:xfrm>
          <a:prstGeom prst="rect">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97BF11EA-0E7E-ECF4-3F01-392438DC4BF2}"/>
              </a:ext>
              <a:ext uri="{C183D7F6-B498-43B3-948B-1728B52AA6E4}">
                <adec:decorative xmlns:adec="http://schemas.microsoft.com/office/drawing/2017/decorative" val="1"/>
              </a:ext>
            </a:extLst>
          </p:cNvPr>
          <p:cNvSpPr/>
          <p:nvPr userDrawn="1"/>
        </p:nvSpPr>
        <p:spPr>
          <a:xfrm>
            <a:off x="6485843" y="1269545"/>
            <a:ext cx="4424042" cy="4310742"/>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388304" y="385625"/>
            <a:ext cx="4424042" cy="2106115"/>
          </a:xfrm>
        </p:spPr>
        <p:txBody>
          <a:bodyPr anchor="ctr"/>
          <a:lstStyle>
            <a:lvl1pPr algn="ctr">
              <a:defRPr sz="3600" b="1">
                <a:solidFill>
                  <a:schemeClr val="bg1"/>
                </a:solidFill>
              </a:defRPr>
            </a:lvl1pPr>
          </a:lstStyle>
          <a:p>
            <a:r>
              <a:rPr lang="en-US" dirty="0"/>
              <a:t>Click to add title</a:t>
            </a:r>
          </a:p>
        </p:txBody>
      </p:sp>
      <p:sp>
        <p:nvSpPr>
          <p:cNvPr id="9" name="Text Placeholder 8">
            <a:extLst>
              <a:ext uri="{FF2B5EF4-FFF2-40B4-BE49-F238E27FC236}">
                <a16:creationId xmlns:a16="http://schemas.microsoft.com/office/drawing/2014/main" id="{A407FE89-BF3C-615E-EE2A-B4D03AB336E2}"/>
              </a:ext>
            </a:extLst>
          </p:cNvPr>
          <p:cNvSpPr>
            <a:spLocks noGrp="1"/>
          </p:cNvSpPr>
          <p:nvPr>
            <p:ph type="body" sz="quarter" idx="12" hasCustomPrompt="1"/>
          </p:nvPr>
        </p:nvSpPr>
        <p:spPr>
          <a:xfrm>
            <a:off x="387672" y="2774315"/>
            <a:ext cx="4424041" cy="3344863"/>
          </a:xfrm>
        </p:spPr>
        <p:txBody>
          <a:bodyPr>
            <a:normAutofit/>
          </a:bodyPr>
          <a:lstStyle>
            <a:lvl1pPr marL="0" indent="0" algn="ctr">
              <a:spcBef>
                <a:spcPts val="0"/>
              </a:spcBef>
              <a:buNone/>
              <a:defRPr sz="1600" cap="all" spc="150" baseline="0">
                <a:latin typeface="+mn-lt"/>
              </a:defRPr>
            </a:lvl1pPr>
            <a:lvl2pPr marL="0" indent="0" algn="ctr">
              <a:spcBef>
                <a:spcPts val="0"/>
              </a:spcBef>
              <a:spcAft>
                <a:spcPts val="1800"/>
              </a:spcAft>
              <a:buNone/>
              <a:defRPr sz="1800">
                <a:latin typeface="+mn-lt"/>
              </a:defRPr>
            </a:lvl2pPr>
            <a:lvl3pPr marL="0" indent="0" algn="ctr">
              <a:buNone/>
              <a:defRPr sz="1800">
                <a:latin typeface="+mn-lt"/>
              </a:defRPr>
            </a:lvl3pPr>
            <a:lvl4pPr marL="0" indent="0" algn="ctr">
              <a:buNone/>
              <a:defRPr sz="1800">
                <a:latin typeface="+mn-lt"/>
              </a:defRPr>
            </a:lvl4pPr>
            <a:lvl5pPr marL="0" indent="0" algn="ctr">
              <a:buNone/>
              <a:defRPr sz="1800">
                <a:latin typeface="+mn-lt"/>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Date Placeholder 3">
            <a:extLst>
              <a:ext uri="{FF2B5EF4-FFF2-40B4-BE49-F238E27FC236}">
                <a16:creationId xmlns:a16="http://schemas.microsoft.com/office/drawing/2014/main" id="{746DDBBD-8B96-1107-F176-E8783973F439}"/>
              </a:ext>
            </a:extLst>
          </p:cNvPr>
          <p:cNvSpPr>
            <a:spLocks noGrp="1"/>
          </p:cNvSpPr>
          <p:nvPr>
            <p:ph type="dt" sz="half" idx="10"/>
          </p:nvPr>
        </p:nvSpPr>
        <p:spPr>
          <a:xfrm>
            <a:off x="7778659" y="-8167"/>
            <a:ext cx="1850572" cy="1281793"/>
          </a:xfrm>
          <a:prstGeom prst="rect">
            <a:avLst/>
          </a:prstGeom>
        </p:spPr>
        <p:txBody>
          <a:bodyPr anchor="ctr"/>
          <a:lstStyle>
            <a:lvl1pPr algn="ctr">
              <a:defRPr lang="en-US" sz="1100" b="0" i="0" kern="1200" cap="all" spc="150" baseline="0" smtClean="0">
                <a:solidFill>
                  <a:schemeClr val="bg1"/>
                </a:solidFill>
                <a:latin typeface="+mn-lt"/>
                <a:ea typeface="+mn-ea"/>
                <a:cs typeface="+mn-cs"/>
              </a:defRPr>
            </a:lvl1pPr>
          </a:lstStyle>
          <a:p>
            <a:fld id="{F6C6EC8E-55C1-4217-B2E0-2380E92DB085}" type="datetime1">
              <a:rPr lang="en-US" smtClean="0"/>
              <a:t>11/4/2024</a:t>
            </a:fld>
            <a:endParaRPr lang="en-US" dirty="0"/>
          </a:p>
        </p:txBody>
      </p:sp>
      <p:sp>
        <p:nvSpPr>
          <p:cNvPr id="7" name="Table Placeholder 6">
            <a:extLst>
              <a:ext uri="{FF2B5EF4-FFF2-40B4-BE49-F238E27FC236}">
                <a16:creationId xmlns:a16="http://schemas.microsoft.com/office/drawing/2014/main" id="{7CC740A5-237E-7BC8-9761-DEA2F879B97A}"/>
              </a:ext>
            </a:extLst>
          </p:cNvPr>
          <p:cNvSpPr>
            <a:spLocks noGrp="1"/>
          </p:cNvSpPr>
          <p:nvPr>
            <p:ph type="tbl" sz="quarter" idx="11" hasCustomPrompt="1"/>
          </p:nvPr>
        </p:nvSpPr>
        <p:spPr>
          <a:xfrm>
            <a:off x="6486525" y="1270000"/>
            <a:ext cx="4422775" cy="4310063"/>
          </a:xfrm>
        </p:spPr>
        <p:txBody>
          <a:bodyPr/>
          <a:lstStyle/>
          <a:p>
            <a:pPr marL="342900" marR="0" lvl="0" indent="-342900" algn="l" defTabSz="457200" rtl="0" eaLnBrk="1" fontAlgn="auto" latinLnBrk="0" hangingPunct="1">
              <a:lnSpc>
                <a:spcPct val="100000"/>
              </a:lnSpc>
              <a:spcBef>
                <a:spcPts val="1000"/>
              </a:spcBef>
              <a:spcAft>
                <a:spcPts val="0"/>
              </a:spcAft>
              <a:buClr>
                <a:schemeClr val="bg1"/>
              </a:buClr>
              <a:buSzPct val="80000"/>
              <a:buFont typeface="Arial" panose="020B0604020202020204" pitchFamily="34" charset="0"/>
              <a:buChar char="•"/>
              <a:tabLst/>
              <a:defRPr/>
            </a:pPr>
            <a:r>
              <a:rPr lang="en-US" dirty="0"/>
              <a:t>Click icon to insert table</a:t>
            </a:r>
          </a:p>
          <a:p>
            <a:endParaRPr lang="en-US" dirty="0"/>
          </a:p>
        </p:txBody>
      </p:sp>
      <p:sp>
        <p:nvSpPr>
          <p:cNvPr id="21" name="Slide Number Placeholder 5">
            <a:extLst>
              <a:ext uri="{FF2B5EF4-FFF2-40B4-BE49-F238E27FC236}">
                <a16:creationId xmlns:a16="http://schemas.microsoft.com/office/drawing/2014/main" id="{64AF3CB2-519A-D56F-36E2-FD3001981A47}"/>
              </a:ext>
            </a:extLst>
          </p:cNvPr>
          <p:cNvSpPr>
            <a:spLocks noGrp="1"/>
          </p:cNvSpPr>
          <p:nvPr>
            <p:ph type="sldNum" sz="quarter" idx="4"/>
          </p:nvPr>
        </p:nvSpPr>
        <p:spPr bwMode="gray">
          <a:xfrm>
            <a:off x="8143274" y="5584370"/>
            <a:ext cx="1121343" cy="1273629"/>
          </a:xfrm>
          <a:prstGeom prst="rect">
            <a:avLst/>
          </a:prstGeom>
        </p:spPr>
        <p:txBody>
          <a:bodyPr vert="horz" lIns="91440" tIns="45720" rIns="91440" bIns="45720" rtlCol="0" anchor="ctr"/>
          <a:lstStyle>
            <a:lvl1pPr algn="ctr">
              <a:defRPr lang="en-US" sz="1100" b="0" i="0" kern="1200" cap="all" spc="150" baseline="0" smtClean="0">
                <a:solidFill>
                  <a:schemeClr val="bg1"/>
                </a:solidFill>
                <a:latin typeface="+mn-lt"/>
                <a:ea typeface="+mn-ea"/>
                <a:cs typeface="+mn-cs"/>
              </a:defRPr>
            </a:lvl1pPr>
          </a:lstStyle>
          <a:p>
            <a:fld id="{D57F1E4F-1CFF-5643-939E-02111984F565}" type="slidenum">
              <a:rPr lang="en-US" smtClean="0"/>
              <a:pPr/>
              <a:t>‹#›</a:t>
            </a:fld>
            <a:endParaRPr lang="en-US" dirty="0"/>
          </a:p>
        </p:txBody>
      </p:sp>
    </p:spTree>
    <p:extLst>
      <p:ext uri="{BB962C8B-B14F-4D97-AF65-F5344CB8AC3E}">
        <p14:creationId xmlns:p14="http://schemas.microsoft.com/office/powerpoint/2010/main" val="15330897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able">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59B688-8673-B317-549C-FD5B5BFA31D5}"/>
              </a:ext>
              <a:ext uri="{C183D7F6-B498-43B3-948B-1728B52AA6E4}">
                <adec:decorative xmlns:adec="http://schemas.microsoft.com/office/drawing/2017/decorative" val="1"/>
              </a:ext>
            </a:extLst>
          </p:cNvPr>
          <p:cNvSpPr/>
          <p:nvPr userDrawn="1"/>
        </p:nvSpPr>
        <p:spPr>
          <a:xfrm>
            <a:off x="5408136" y="0"/>
            <a:ext cx="1375728" cy="1066800"/>
          </a:xfrm>
          <a:prstGeom prst="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1281794" y="1273628"/>
            <a:ext cx="9628412" cy="1066801"/>
          </a:xfrm>
        </p:spPr>
        <p:txBody>
          <a:bodyPr anchor="ctr"/>
          <a:lstStyle>
            <a:lvl1pPr algn="ctr">
              <a:defRPr sz="3600" b="1">
                <a:solidFill>
                  <a:schemeClr val="bg1"/>
                </a:solidFill>
              </a:defRPr>
            </a:lvl1pPr>
          </a:lstStyle>
          <a:p>
            <a:r>
              <a:rPr lang="en-US" dirty="0"/>
              <a:t>Click to add title</a:t>
            </a:r>
          </a:p>
        </p:txBody>
      </p:sp>
      <p:sp>
        <p:nvSpPr>
          <p:cNvPr id="11" name="Date Placeholder 3">
            <a:extLst>
              <a:ext uri="{FF2B5EF4-FFF2-40B4-BE49-F238E27FC236}">
                <a16:creationId xmlns:a16="http://schemas.microsoft.com/office/drawing/2014/main" id="{9D981E0D-976E-436B-CE81-7A6F1C92C131}"/>
              </a:ext>
            </a:extLst>
          </p:cNvPr>
          <p:cNvSpPr>
            <a:spLocks noGrp="1"/>
          </p:cNvSpPr>
          <p:nvPr>
            <p:ph type="dt" sz="half" idx="10"/>
          </p:nvPr>
        </p:nvSpPr>
        <p:spPr>
          <a:xfrm>
            <a:off x="5170714" y="0"/>
            <a:ext cx="1850572" cy="1281793"/>
          </a:xfrm>
          <a:prstGeom prst="rect">
            <a:avLst/>
          </a:prstGeom>
        </p:spPr>
        <p:txBody>
          <a:bodyPr anchor="ctr"/>
          <a:lstStyle>
            <a:lvl1pPr algn="ctr">
              <a:defRPr lang="en-US" sz="1100" b="0" i="0" kern="1200" cap="all" spc="150" baseline="0" smtClean="0">
                <a:solidFill>
                  <a:schemeClr val="bg1"/>
                </a:solidFill>
                <a:latin typeface="+mn-lt"/>
                <a:ea typeface="+mn-ea"/>
                <a:cs typeface="+mn-cs"/>
              </a:defRPr>
            </a:lvl1pPr>
          </a:lstStyle>
          <a:p>
            <a:fld id="{21BCABBF-7BF6-4F11-AC42-8261F34E559B}" type="datetime1">
              <a:rPr lang="en-US" smtClean="0"/>
              <a:t>11/4/2024</a:t>
            </a:fld>
            <a:endParaRPr lang="en-US" dirty="0"/>
          </a:p>
        </p:txBody>
      </p:sp>
      <p:sp>
        <p:nvSpPr>
          <p:cNvPr id="5" name="Table Placeholder 4">
            <a:extLst>
              <a:ext uri="{FF2B5EF4-FFF2-40B4-BE49-F238E27FC236}">
                <a16:creationId xmlns:a16="http://schemas.microsoft.com/office/drawing/2014/main" id="{15D85FCD-8AA0-F6C4-5654-330149CFF0FB}"/>
              </a:ext>
            </a:extLst>
          </p:cNvPr>
          <p:cNvSpPr>
            <a:spLocks noGrp="1"/>
          </p:cNvSpPr>
          <p:nvPr>
            <p:ph type="tbl" sz="quarter" idx="11" hasCustomPrompt="1"/>
          </p:nvPr>
        </p:nvSpPr>
        <p:spPr>
          <a:xfrm>
            <a:off x="1281113" y="2597935"/>
            <a:ext cx="9629775" cy="3177659"/>
          </a:xfrm>
        </p:spPr>
        <p:txBody>
          <a:bodyPr/>
          <a:lstStyle>
            <a:lvl1pPr>
              <a:defRPr/>
            </a:lvl1pPr>
          </a:lstStyle>
          <a:p>
            <a:r>
              <a:rPr lang="en-US" dirty="0"/>
              <a:t>Click icon to insert table</a:t>
            </a:r>
          </a:p>
        </p:txBody>
      </p:sp>
      <p:sp>
        <p:nvSpPr>
          <p:cNvPr id="7" name="Slide Number Placeholder 5">
            <a:extLst>
              <a:ext uri="{FF2B5EF4-FFF2-40B4-BE49-F238E27FC236}">
                <a16:creationId xmlns:a16="http://schemas.microsoft.com/office/drawing/2014/main" id="{B67DD96B-681C-6F78-8862-F4DD37C3CC36}"/>
              </a:ext>
            </a:extLst>
          </p:cNvPr>
          <p:cNvSpPr>
            <a:spLocks noGrp="1"/>
          </p:cNvSpPr>
          <p:nvPr>
            <p:ph type="sldNum" sz="quarter" idx="4"/>
          </p:nvPr>
        </p:nvSpPr>
        <p:spPr bwMode="gray">
          <a:xfrm>
            <a:off x="5535329" y="5584370"/>
            <a:ext cx="1121343" cy="1273629"/>
          </a:xfrm>
          <a:prstGeom prst="rect">
            <a:avLst/>
          </a:prstGeom>
        </p:spPr>
        <p:txBody>
          <a:bodyPr vert="horz" lIns="91440" tIns="45720" rIns="91440" bIns="45720" rtlCol="0" anchor="ctr"/>
          <a:lstStyle>
            <a:lvl1pPr algn="ctr">
              <a:defRPr lang="en-US" sz="1100" b="0" i="0" kern="1200" cap="all" spc="150" baseline="0" smtClean="0">
                <a:solidFill>
                  <a:schemeClr val="bg1"/>
                </a:solidFill>
                <a:latin typeface="+mn-lt"/>
                <a:ea typeface="+mn-ea"/>
                <a:cs typeface="+mn-cs"/>
              </a:defRPr>
            </a:lvl1pPr>
          </a:lstStyle>
          <a:p>
            <a:fld id="{D57F1E4F-1CFF-5643-939E-02111984F565}" type="slidenum">
              <a:rPr lang="en-US" smtClean="0"/>
              <a:pPr/>
              <a:t>‹#›</a:t>
            </a:fld>
            <a:endParaRPr lang="en-US" dirty="0"/>
          </a:p>
        </p:txBody>
      </p:sp>
    </p:spTree>
    <p:extLst>
      <p:ext uri="{BB962C8B-B14F-4D97-AF65-F5344CB8AC3E}">
        <p14:creationId xmlns:p14="http://schemas.microsoft.com/office/powerpoint/2010/main" val="10302696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Content 2">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01B81220-1D4A-FDC5-D32B-C1C862C8C38C}"/>
              </a:ext>
              <a:ext uri="{C183D7F6-B498-43B3-948B-1728B52AA6E4}">
                <adec:decorative xmlns:adec="http://schemas.microsoft.com/office/drawing/2017/decorative" val="1"/>
              </a:ext>
            </a:extLst>
          </p:cNvPr>
          <p:cNvSpPr/>
          <p:nvPr userDrawn="1"/>
        </p:nvSpPr>
        <p:spPr>
          <a:xfrm>
            <a:off x="5408136" y="0"/>
            <a:ext cx="1375728" cy="1066800"/>
          </a:xfrm>
          <a:prstGeom prst="rect">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1281794" y="1273628"/>
            <a:ext cx="9628412" cy="1066801"/>
          </a:xfrm>
        </p:spPr>
        <p:txBody>
          <a:bodyPr anchor="ctr"/>
          <a:lstStyle>
            <a:lvl1pPr algn="ctr">
              <a:defRPr sz="3600" b="1">
                <a:solidFill>
                  <a:schemeClr val="bg1"/>
                </a:solidFill>
              </a:defRPr>
            </a:lvl1pPr>
          </a:lstStyle>
          <a:p>
            <a:r>
              <a:rPr lang="en-US" dirty="0"/>
              <a:t>Click to add title</a:t>
            </a:r>
          </a:p>
        </p:txBody>
      </p:sp>
      <p:sp>
        <p:nvSpPr>
          <p:cNvPr id="11" name="Date Placeholder 3">
            <a:extLst>
              <a:ext uri="{FF2B5EF4-FFF2-40B4-BE49-F238E27FC236}">
                <a16:creationId xmlns:a16="http://schemas.microsoft.com/office/drawing/2014/main" id="{9D981E0D-976E-436B-CE81-7A6F1C92C131}"/>
              </a:ext>
            </a:extLst>
          </p:cNvPr>
          <p:cNvSpPr>
            <a:spLocks noGrp="1"/>
          </p:cNvSpPr>
          <p:nvPr>
            <p:ph type="dt" sz="half" idx="10"/>
          </p:nvPr>
        </p:nvSpPr>
        <p:spPr>
          <a:xfrm>
            <a:off x="5170714" y="0"/>
            <a:ext cx="1850572" cy="1281793"/>
          </a:xfrm>
          <a:prstGeom prst="rect">
            <a:avLst/>
          </a:prstGeom>
        </p:spPr>
        <p:txBody>
          <a:bodyPr anchor="ctr"/>
          <a:lstStyle>
            <a:lvl1pPr algn="ctr">
              <a:defRPr lang="en-US" sz="1100" b="0" i="0" kern="1200" cap="all" spc="150" baseline="0" smtClean="0">
                <a:solidFill>
                  <a:schemeClr val="bg1"/>
                </a:solidFill>
                <a:latin typeface="+mn-lt"/>
                <a:ea typeface="+mn-ea"/>
                <a:cs typeface="+mn-cs"/>
              </a:defRPr>
            </a:lvl1pPr>
          </a:lstStyle>
          <a:p>
            <a:fld id="{0A8FC3FD-AD19-4027-84F7-CD000F00E79B}" type="datetime1">
              <a:rPr lang="en-US" smtClean="0"/>
              <a:t>11/4/2024</a:t>
            </a:fld>
            <a:endParaRPr lang="en-US" dirty="0"/>
          </a:p>
        </p:txBody>
      </p:sp>
      <p:sp>
        <p:nvSpPr>
          <p:cNvPr id="3" name="Content Placeholder 2">
            <a:extLst>
              <a:ext uri="{FF2B5EF4-FFF2-40B4-BE49-F238E27FC236}">
                <a16:creationId xmlns:a16="http://schemas.microsoft.com/office/drawing/2014/main" id="{3EF220BF-8928-A501-01BE-81BED900FE5E}"/>
              </a:ext>
            </a:extLst>
          </p:cNvPr>
          <p:cNvSpPr>
            <a:spLocks noGrp="1"/>
          </p:cNvSpPr>
          <p:nvPr>
            <p:ph sz="half" idx="1" hasCustomPrompt="1"/>
          </p:nvPr>
        </p:nvSpPr>
        <p:spPr>
          <a:xfrm>
            <a:off x="1281793" y="2880360"/>
            <a:ext cx="5957207" cy="2704010"/>
          </a:xfrm>
        </p:spPr>
        <p:txBody>
          <a:bodyPr anchor="t">
            <a:normAutofit/>
          </a:bodyPr>
          <a:lstStyle>
            <a:lvl1pPr marL="171450" indent="-171450" algn="l">
              <a:lnSpc>
                <a:spcPct val="100000"/>
              </a:lnSpc>
              <a:buFont typeface="Arial" panose="020B0604020202020204" pitchFamily="34" charset="0"/>
              <a:buChar char="•"/>
              <a:defRPr sz="1800" b="0">
                <a:solidFill>
                  <a:schemeClr val="bg1"/>
                </a:solidFill>
              </a:defRPr>
            </a:lvl1pPr>
            <a:lvl2pPr marL="628650" indent="-171450" algn="l">
              <a:lnSpc>
                <a:spcPct val="100000"/>
              </a:lnSpc>
              <a:buFont typeface="Arial" panose="020B0604020202020204" pitchFamily="34" charset="0"/>
              <a:buChar char="•"/>
              <a:defRPr sz="1800" b="0">
                <a:solidFill>
                  <a:schemeClr val="bg1"/>
                </a:solidFill>
              </a:defRPr>
            </a:lvl2pPr>
            <a:lvl3pPr marL="1085850" indent="-171450" algn="l">
              <a:lnSpc>
                <a:spcPct val="100000"/>
              </a:lnSpc>
              <a:buFont typeface="Arial" panose="020B0604020202020204" pitchFamily="34" charset="0"/>
              <a:buChar char="•"/>
              <a:defRPr sz="1800" b="0">
                <a:solidFill>
                  <a:schemeClr val="bg1"/>
                </a:solidFill>
              </a:defRPr>
            </a:lvl3pPr>
            <a:lvl4pPr marL="1371600" indent="0" algn="l">
              <a:lnSpc>
                <a:spcPct val="150000"/>
              </a:lnSpc>
              <a:buNone/>
              <a:defRPr sz="1400" b="0">
                <a:solidFill>
                  <a:schemeClr val="bg1"/>
                </a:solidFill>
              </a:defRPr>
            </a:lvl4pPr>
            <a:lvl5pPr marL="1828800" indent="0" algn="l">
              <a:lnSpc>
                <a:spcPct val="150000"/>
              </a:lnSpc>
              <a:buNone/>
              <a:defRPr sz="1400" b="0">
                <a:solidFill>
                  <a:schemeClr val="bg1"/>
                </a:solidFill>
              </a:defRPr>
            </a:lvl5pPr>
            <a:lvl6pPr>
              <a:defRPr sz="1200"/>
            </a:lvl6pPr>
            <a:lvl7pPr>
              <a:defRPr sz="1200"/>
            </a:lvl7pPr>
            <a:lvl8pPr>
              <a:defRPr sz="1200"/>
            </a:lvl8pPr>
            <a:lvl9pPr>
              <a:defRPr sz="1200"/>
            </a:lvl9pPr>
          </a:lstStyle>
          <a:p>
            <a:pPr lvl="0"/>
            <a:r>
              <a:rPr lang="en-US" dirty="0"/>
              <a:t>Click to add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id="{E28B37D9-A45A-EA5A-77A2-C304FBFF9B3B}"/>
              </a:ext>
            </a:extLst>
          </p:cNvPr>
          <p:cNvSpPr>
            <a:spLocks noGrp="1"/>
          </p:cNvSpPr>
          <p:nvPr>
            <p:ph sz="half" idx="14" hasCustomPrompt="1"/>
          </p:nvPr>
        </p:nvSpPr>
        <p:spPr>
          <a:xfrm>
            <a:off x="7650480" y="2880360"/>
            <a:ext cx="3259726" cy="2704010"/>
          </a:xfrm>
        </p:spPr>
        <p:txBody>
          <a:bodyPr anchor="t">
            <a:normAutofit/>
          </a:bodyPr>
          <a:lstStyle>
            <a:lvl1pPr marL="342900" indent="-342900" algn="l">
              <a:lnSpc>
                <a:spcPct val="100000"/>
              </a:lnSpc>
              <a:buFont typeface="+mj-lt"/>
              <a:buAutoNum type="arabicPeriod"/>
              <a:defRPr sz="1800" b="0">
                <a:solidFill>
                  <a:schemeClr val="bg1"/>
                </a:solidFill>
              </a:defRPr>
            </a:lvl1pPr>
            <a:lvl2pPr marL="800100" indent="-342900" algn="l">
              <a:lnSpc>
                <a:spcPct val="100000"/>
              </a:lnSpc>
              <a:buFont typeface="+mj-lt"/>
              <a:buAutoNum type="alphaLcPeriod"/>
              <a:defRPr sz="1800" b="0">
                <a:solidFill>
                  <a:schemeClr val="bg1"/>
                </a:solidFill>
              </a:defRPr>
            </a:lvl2pPr>
            <a:lvl3pPr marL="1257300" indent="-342900" algn="l">
              <a:lnSpc>
                <a:spcPct val="100000"/>
              </a:lnSpc>
              <a:buFont typeface="+mj-lt"/>
              <a:buAutoNum type="arabicParenR"/>
              <a:defRPr sz="1800" b="0">
                <a:solidFill>
                  <a:schemeClr val="bg1"/>
                </a:solidFill>
              </a:defRPr>
            </a:lvl3pPr>
            <a:lvl4pPr marL="1371600" indent="0" algn="l">
              <a:lnSpc>
                <a:spcPct val="150000"/>
              </a:lnSpc>
              <a:buNone/>
              <a:defRPr sz="1400" b="0">
                <a:solidFill>
                  <a:schemeClr val="bg1"/>
                </a:solidFill>
              </a:defRPr>
            </a:lvl4pPr>
            <a:lvl5pPr marL="1828800" indent="0" algn="l">
              <a:lnSpc>
                <a:spcPct val="150000"/>
              </a:lnSpc>
              <a:buNone/>
              <a:defRPr sz="1400" b="0">
                <a:solidFill>
                  <a:schemeClr val="bg1"/>
                </a:solidFill>
              </a:defRPr>
            </a:lvl5pPr>
            <a:lvl6pPr>
              <a:defRPr sz="1200"/>
            </a:lvl6pPr>
            <a:lvl7pPr>
              <a:defRPr sz="1200"/>
            </a:lvl7pPr>
            <a:lvl8pPr>
              <a:defRPr sz="1200"/>
            </a:lvl8pPr>
            <a:lvl9pPr>
              <a:defRPr sz="1200"/>
            </a:lvl9pPr>
          </a:lstStyle>
          <a:p>
            <a:pPr lvl="0"/>
            <a:r>
              <a:rPr lang="en-US" dirty="0"/>
              <a:t>Click to add content</a:t>
            </a:r>
          </a:p>
          <a:p>
            <a:pPr lvl="1"/>
            <a:r>
              <a:rPr lang="en-US" dirty="0"/>
              <a:t>Second level</a:t>
            </a:r>
          </a:p>
          <a:p>
            <a:pPr lvl="2"/>
            <a:r>
              <a:rPr lang="en-US" dirty="0"/>
              <a:t>Third level</a:t>
            </a:r>
          </a:p>
        </p:txBody>
      </p:sp>
      <p:sp>
        <p:nvSpPr>
          <p:cNvPr id="5" name="Slide Number Placeholder 5">
            <a:extLst>
              <a:ext uri="{FF2B5EF4-FFF2-40B4-BE49-F238E27FC236}">
                <a16:creationId xmlns:a16="http://schemas.microsoft.com/office/drawing/2014/main" id="{316A6579-772A-2413-3421-D81B09482790}"/>
              </a:ext>
            </a:extLst>
          </p:cNvPr>
          <p:cNvSpPr>
            <a:spLocks noGrp="1"/>
          </p:cNvSpPr>
          <p:nvPr>
            <p:ph type="sldNum" sz="quarter" idx="4"/>
          </p:nvPr>
        </p:nvSpPr>
        <p:spPr bwMode="gray">
          <a:xfrm>
            <a:off x="5535329" y="5584370"/>
            <a:ext cx="1121343" cy="1273629"/>
          </a:xfrm>
          <a:prstGeom prst="rect">
            <a:avLst/>
          </a:prstGeom>
        </p:spPr>
        <p:txBody>
          <a:bodyPr vert="horz" lIns="91440" tIns="45720" rIns="91440" bIns="45720" rtlCol="0" anchor="ctr"/>
          <a:lstStyle>
            <a:lvl1pPr algn="ctr">
              <a:defRPr lang="en-US" sz="1100" b="0" i="0" kern="1200" cap="all" spc="150" baseline="0" smtClean="0">
                <a:solidFill>
                  <a:schemeClr val="bg1"/>
                </a:solidFill>
                <a:latin typeface="+mn-lt"/>
                <a:ea typeface="+mn-ea"/>
                <a:cs typeface="+mn-cs"/>
              </a:defRPr>
            </a:lvl1pPr>
          </a:lstStyle>
          <a:p>
            <a:fld id="{D57F1E4F-1CFF-5643-939E-02111984F565}" type="slidenum">
              <a:rPr lang="en-US" smtClean="0"/>
              <a:pPr/>
              <a:t>‹#›</a:t>
            </a:fld>
            <a:endParaRPr lang="en-US" dirty="0"/>
          </a:p>
        </p:txBody>
      </p:sp>
    </p:spTree>
    <p:extLst>
      <p:ext uri="{BB962C8B-B14F-4D97-AF65-F5344CB8AC3E}">
        <p14:creationId xmlns:p14="http://schemas.microsoft.com/office/powerpoint/2010/main" val="38805037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3">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CBC3FFE-6B9B-C940-4695-8ECFB61CE086}"/>
              </a:ext>
              <a:ext uri="{C183D7F6-B498-43B3-948B-1728B52AA6E4}">
                <adec:decorative xmlns:adec="http://schemas.microsoft.com/office/drawing/2017/decorative" val="1"/>
              </a:ext>
            </a:extLst>
          </p:cNvPr>
          <p:cNvSpPr/>
          <p:nvPr userDrawn="1"/>
        </p:nvSpPr>
        <p:spPr>
          <a:xfrm>
            <a:off x="1281793" y="1273629"/>
            <a:ext cx="9628415" cy="4310743"/>
          </a:xfrm>
          <a:prstGeom prst="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1502229" y="1273628"/>
            <a:ext cx="4196442" cy="4310742"/>
          </a:xfrm>
        </p:spPr>
        <p:txBody>
          <a:bodyPr anchor="ctr"/>
          <a:lstStyle>
            <a:lvl1pPr algn="ctr">
              <a:defRPr sz="3600" b="1">
                <a:solidFill>
                  <a:schemeClr val="bg1"/>
                </a:solidFill>
              </a:defRPr>
            </a:lvl1pPr>
          </a:lstStyle>
          <a:p>
            <a:r>
              <a:rPr lang="en-US" dirty="0"/>
              <a:t>Click to add title</a:t>
            </a:r>
          </a:p>
        </p:txBody>
      </p:sp>
      <p:sp>
        <p:nvSpPr>
          <p:cNvPr id="9" name="Date Placeholder 3">
            <a:extLst>
              <a:ext uri="{FF2B5EF4-FFF2-40B4-BE49-F238E27FC236}">
                <a16:creationId xmlns:a16="http://schemas.microsoft.com/office/drawing/2014/main" id="{F32ECDD1-6747-320D-D47E-711CFC708709}"/>
              </a:ext>
            </a:extLst>
          </p:cNvPr>
          <p:cNvSpPr>
            <a:spLocks noGrp="1"/>
          </p:cNvSpPr>
          <p:nvPr>
            <p:ph type="dt" sz="half" idx="10"/>
          </p:nvPr>
        </p:nvSpPr>
        <p:spPr>
          <a:xfrm>
            <a:off x="5170714" y="0"/>
            <a:ext cx="1850572" cy="1281793"/>
          </a:xfrm>
          <a:prstGeom prst="rect">
            <a:avLst/>
          </a:prstGeom>
        </p:spPr>
        <p:txBody>
          <a:bodyPr anchor="ctr"/>
          <a:lstStyle>
            <a:lvl1pPr algn="ctr">
              <a:defRPr lang="en-US" sz="1100" b="0" i="0" kern="1200" cap="all" spc="150" baseline="0" smtClean="0">
                <a:solidFill>
                  <a:schemeClr val="bg1"/>
                </a:solidFill>
                <a:latin typeface="+mn-lt"/>
                <a:ea typeface="+mn-ea"/>
                <a:cs typeface="+mn-cs"/>
              </a:defRPr>
            </a:lvl1pPr>
          </a:lstStyle>
          <a:p>
            <a:fld id="{34942A45-FC1F-4C42-9F9C-9B4D741C9442}" type="datetime1">
              <a:rPr lang="en-US" smtClean="0"/>
              <a:t>11/4/2024</a:t>
            </a:fld>
            <a:endParaRPr lang="en-US" dirty="0"/>
          </a:p>
        </p:txBody>
      </p:sp>
      <p:sp>
        <p:nvSpPr>
          <p:cNvPr id="6" name="Content Placeholder 2">
            <a:extLst>
              <a:ext uri="{FF2B5EF4-FFF2-40B4-BE49-F238E27FC236}">
                <a16:creationId xmlns:a16="http://schemas.microsoft.com/office/drawing/2014/main" id="{EDA786E3-65C7-666A-13F5-2C60DD1FB8E3}"/>
              </a:ext>
            </a:extLst>
          </p:cNvPr>
          <p:cNvSpPr>
            <a:spLocks noGrp="1"/>
          </p:cNvSpPr>
          <p:nvPr>
            <p:ph sz="half" idx="13" hasCustomPrompt="1"/>
          </p:nvPr>
        </p:nvSpPr>
        <p:spPr>
          <a:xfrm>
            <a:off x="6213382" y="1695450"/>
            <a:ext cx="4196442" cy="3467100"/>
          </a:xfrm>
        </p:spPr>
        <p:txBody>
          <a:bodyPr anchor="ctr">
            <a:normAutofit/>
          </a:bodyPr>
          <a:lstStyle>
            <a:lvl1pPr marL="0" indent="0" algn="ctr">
              <a:lnSpc>
                <a:spcPct val="150000"/>
              </a:lnSpc>
              <a:buNone/>
              <a:defRPr lang="en-US" sz="1600" b="0" i="0" kern="1200" cap="all" spc="150" dirty="0">
                <a:solidFill>
                  <a:prstClr val="black"/>
                </a:solidFill>
                <a:latin typeface="+mj-lt"/>
                <a:ea typeface="+mn-ea"/>
                <a:cs typeface="+mn-cs"/>
              </a:defRPr>
            </a:lvl1pPr>
            <a:lvl2pPr marL="457200" indent="0" algn="l">
              <a:lnSpc>
                <a:spcPct val="150000"/>
              </a:lnSpc>
              <a:buNone/>
              <a:defRPr sz="1400" b="0">
                <a:solidFill>
                  <a:schemeClr val="bg1"/>
                </a:solidFill>
              </a:defRPr>
            </a:lvl2pPr>
            <a:lvl3pPr marL="914400" indent="0" algn="l">
              <a:lnSpc>
                <a:spcPct val="150000"/>
              </a:lnSpc>
              <a:buNone/>
              <a:defRPr sz="1400" b="0">
                <a:solidFill>
                  <a:schemeClr val="bg1"/>
                </a:solidFill>
              </a:defRPr>
            </a:lvl3pPr>
            <a:lvl4pPr marL="1371600" indent="0" algn="l">
              <a:lnSpc>
                <a:spcPct val="150000"/>
              </a:lnSpc>
              <a:buNone/>
              <a:defRPr sz="1400" b="0">
                <a:solidFill>
                  <a:schemeClr val="bg1"/>
                </a:solidFill>
              </a:defRPr>
            </a:lvl4pPr>
            <a:lvl5pPr marL="1828800" indent="0" algn="l">
              <a:lnSpc>
                <a:spcPct val="150000"/>
              </a:lnSpc>
              <a:buNone/>
              <a:defRPr sz="1400" b="0">
                <a:solidFill>
                  <a:schemeClr val="bg1"/>
                </a:solidFill>
              </a:defRPr>
            </a:lvl5pPr>
            <a:lvl6pPr>
              <a:defRPr sz="1200"/>
            </a:lvl6pPr>
            <a:lvl7pPr>
              <a:defRPr sz="1200"/>
            </a:lvl7pPr>
            <a:lvl8pPr>
              <a:defRPr sz="1200"/>
            </a:lvl8pPr>
            <a:lvl9pPr>
              <a:defRPr sz="1200"/>
            </a:lvl9pPr>
          </a:lstStyle>
          <a:p>
            <a:pPr lvl="0"/>
            <a:r>
              <a:rPr lang="en-US" dirty="0"/>
              <a:t>Click to add content</a:t>
            </a:r>
          </a:p>
        </p:txBody>
      </p:sp>
      <p:sp>
        <p:nvSpPr>
          <p:cNvPr id="4" name="Slide Number Placeholder 5">
            <a:extLst>
              <a:ext uri="{FF2B5EF4-FFF2-40B4-BE49-F238E27FC236}">
                <a16:creationId xmlns:a16="http://schemas.microsoft.com/office/drawing/2014/main" id="{5236AB69-E7C5-0CBE-44EC-DD7E2144AF27}"/>
              </a:ext>
            </a:extLst>
          </p:cNvPr>
          <p:cNvSpPr>
            <a:spLocks noGrp="1"/>
          </p:cNvSpPr>
          <p:nvPr>
            <p:ph type="sldNum" sz="quarter" idx="4"/>
          </p:nvPr>
        </p:nvSpPr>
        <p:spPr bwMode="gray">
          <a:xfrm>
            <a:off x="5535329" y="5584370"/>
            <a:ext cx="1121343" cy="1273629"/>
          </a:xfrm>
          <a:prstGeom prst="rect">
            <a:avLst/>
          </a:prstGeom>
        </p:spPr>
        <p:txBody>
          <a:bodyPr vert="horz" lIns="91440" tIns="45720" rIns="91440" bIns="45720" rtlCol="0" anchor="ctr"/>
          <a:lstStyle>
            <a:lvl1pPr algn="ctr">
              <a:defRPr lang="en-US" sz="1100" b="0" i="0" kern="1200" cap="all" spc="150" baseline="0" smtClean="0">
                <a:solidFill>
                  <a:schemeClr val="bg1"/>
                </a:solidFill>
                <a:latin typeface="+mn-lt"/>
                <a:ea typeface="+mn-ea"/>
                <a:cs typeface="+mn-cs"/>
              </a:defRPr>
            </a:lvl1pPr>
          </a:lstStyle>
          <a:p>
            <a:fld id="{D57F1E4F-1CFF-5643-939E-02111984F565}" type="slidenum">
              <a:rPr lang="en-US" smtClean="0"/>
              <a:pPr/>
              <a:t>‹#›</a:t>
            </a:fld>
            <a:endParaRPr lang="en-US" dirty="0"/>
          </a:p>
        </p:txBody>
      </p:sp>
    </p:spTree>
    <p:extLst>
      <p:ext uri="{BB962C8B-B14F-4D97-AF65-F5344CB8AC3E}">
        <p14:creationId xmlns:p14="http://schemas.microsoft.com/office/powerpoint/2010/main" val="11548762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7F1EC-DA75-5061-6C60-B991FBE217F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7754D74-4206-8885-BACB-F001A68CAB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711DCEE-396F-51F3-A804-CC0BA10D421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80185C6-3DFB-8C23-2519-AFB77771866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914F4A-AD2B-DDA8-7902-5B141EB5AFC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21DB4B2-17F7-1462-13B7-F30C5DBCC631}"/>
              </a:ext>
            </a:extLst>
          </p:cNvPr>
          <p:cNvSpPr>
            <a:spLocks noGrp="1"/>
          </p:cNvSpPr>
          <p:nvPr>
            <p:ph type="dt" sz="half" idx="10"/>
          </p:nvPr>
        </p:nvSpPr>
        <p:spPr/>
        <p:txBody>
          <a:bodyPr/>
          <a:lstStyle/>
          <a:p>
            <a:fld id="{284A15B5-BF2A-4226-AA4A-1B071D15BA47}" type="datetimeFigureOut">
              <a:rPr lang="en-US" smtClean="0"/>
              <a:t>11/4/2024</a:t>
            </a:fld>
            <a:endParaRPr lang="en-US"/>
          </a:p>
        </p:txBody>
      </p:sp>
      <p:sp>
        <p:nvSpPr>
          <p:cNvPr id="8" name="Footer Placeholder 7">
            <a:extLst>
              <a:ext uri="{FF2B5EF4-FFF2-40B4-BE49-F238E27FC236}">
                <a16:creationId xmlns:a16="http://schemas.microsoft.com/office/drawing/2014/main" id="{01912F3B-92CA-FFDF-8051-9683FC3FA13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0E33C7-F0C7-BAB6-2DAC-294BB0BB315A}"/>
              </a:ext>
            </a:extLst>
          </p:cNvPr>
          <p:cNvSpPr>
            <a:spLocks noGrp="1"/>
          </p:cNvSpPr>
          <p:nvPr>
            <p:ph type="sldNum" sz="quarter" idx="12"/>
          </p:nvPr>
        </p:nvSpPr>
        <p:spPr/>
        <p:txBody>
          <a:bodyPr/>
          <a:lstStyle/>
          <a:p>
            <a:fld id="{94378324-0DBC-4EAD-9AD7-702E84FD8710}" type="slidenum">
              <a:rPr lang="en-US" smtClean="0"/>
              <a:t>‹#›</a:t>
            </a:fld>
            <a:endParaRPr lang="en-US"/>
          </a:p>
        </p:txBody>
      </p:sp>
    </p:spTree>
    <p:extLst>
      <p:ext uri="{BB962C8B-B14F-4D97-AF65-F5344CB8AC3E}">
        <p14:creationId xmlns:p14="http://schemas.microsoft.com/office/powerpoint/2010/main" val="23114963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77671-0DBB-9BBC-B7AB-E9BF35E2301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08799D8-DA63-DFCD-DFB2-BB42D1464214}"/>
              </a:ext>
            </a:extLst>
          </p:cNvPr>
          <p:cNvSpPr>
            <a:spLocks noGrp="1"/>
          </p:cNvSpPr>
          <p:nvPr>
            <p:ph type="dt" sz="half" idx="10"/>
          </p:nvPr>
        </p:nvSpPr>
        <p:spPr/>
        <p:txBody>
          <a:bodyPr/>
          <a:lstStyle/>
          <a:p>
            <a:fld id="{284A15B5-BF2A-4226-AA4A-1B071D15BA47}" type="datetimeFigureOut">
              <a:rPr lang="en-US" smtClean="0"/>
              <a:t>11/4/2024</a:t>
            </a:fld>
            <a:endParaRPr lang="en-US"/>
          </a:p>
        </p:txBody>
      </p:sp>
      <p:sp>
        <p:nvSpPr>
          <p:cNvPr id="4" name="Footer Placeholder 3">
            <a:extLst>
              <a:ext uri="{FF2B5EF4-FFF2-40B4-BE49-F238E27FC236}">
                <a16:creationId xmlns:a16="http://schemas.microsoft.com/office/drawing/2014/main" id="{01E7B63C-4D16-4C96-F868-ED0C5C894D1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77D4918-2778-1BD1-B4DE-50D469F4AF1A}"/>
              </a:ext>
            </a:extLst>
          </p:cNvPr>
          <p:cNvSpPr>
            <a:spLocks noGrp="1"/>
          </p:cNvSpPr>
          <p:nvPr>
            <p:ph type="sldNum" sz="quarter" idx="12"/>
          </p:nvPr>
        </p:nvSpPr>
        <p:spPr/>
        <p:txBody>
          <a:bodyPr/>
          <a:lstStyle/>
          <a:p>
            <a:fld id="{94378324-0DBC-4EAD-9AD7-702E84FD8710}" type="slidenum">
              <a:rPr lang="en-US" smtClean="0"/>
              <a:t>‹#›</a:t>
            </a:fld>
            <a:endParaRPr lang="en-US"/>
          </a:p>
        </p:txBody>
      </p:sp>
    </p:spTree>
    <p:extLst>
      <p:ext uri="{BB962C8B-B14F-4D97-AF65-F5344CB8AC3E}">
        <p14:creationId xmlns:p14="http://schemas.microsoft.com/office/powerpoint/2010/main" val="350113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992298-0DE7-8162-F4C5-C19B7AE91870}"/>
              </a:ext>
            </a:extLst>
          </p:cNvPr>
          <p:cNvSpPr>
            <a:spLocks noGrp="1"/>
          </p:cNvSpPr>
          <p:nvPr>
            <p:ph type="dt" sz="half" idx="10"/>
          </p:nvPr>
        </p:nvSpPr>
        <p:spPr/>
        <p:txBody>
          <a:bodyPr/>
          <a:lstStyle/>
          <a:p>
            <a:fld id="{284A15B5-BF2A-4226-AA4A-1B071D15BA47}" type="datetimeFigureOut">
              <a:rPr lang="en-US" smtClean="0"/>
              <a:t>11/4/2024</a:t>
            </a:fld>
            <a:endParaRPr lang="en-US"/>
          </a:p>
        </p:txBody>
      </p:sp>
      <p:sp>
        <p:nvSpPr>
          <p:cNvPr id="3" name="Footer Placeholder 2">
            <a:extLst>
              <a:ext uri="{FF2B5EF4-FFF2-40B4-BE49-F238E27FC236}">
                <a16:creationId xmlns:a16="http://schemas.microsoft.com/office/drawing/2014/main" id="{231C7815-2DD0-25AC-8677-EE0DF711878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7BF6743-8771-15A5-D019-60E5A616B5AA}"/>
              </a:ext>
            </a:extLst>
          </p:cNvPr>
          <p:cNvSpPr>
            <a:spLocks noGrp="1"/>
          </p:cNvSpPr>
          <p:nvPr>
            <p:ph type="sldNum" sz="quarter" idx="12"/>
          </p:nvPr>
        </p:nvSpPr>
        <p:spPr/>
        <p:txBody>
          <a:bodyPr/>
          <a:lstStyle/>
          <a:p>
            <a:fld id="{94378324-0DBC-4EAD-9AD7-702E84FD8710}" type="slidenum">
              <a:rPr lang="en-US" smtClean="0"/>
              <a:t>‹#›</a:t>
            </a:fld>
            <a:endParaRPr lang="en-US"/>
          </a:p>
        </p:txBody>
      </p:sp>
    </p:spTree>
    <p:extLst>
      <p:ext uri="{BB962C8B-B14F-4D97-AF65-F5344CB8AC3E}">
        <p14:creationId xmlns:p14="http://schemas.microsoft.com/office/powerpoint/2010/main" val="6014197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1BAD5-44DE-6541-1909-87005E627B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8CFB9E0-C556-FBAC-3821-E842FBA771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E99C64-E48B-BEA4-7FA1-DFFABCA090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1B8992-2936-83B0-3729-60D8BF2EFD6F}"/>
              </a:ext>
            </a:extLst>
          </p:cNvPr>
          <p:cNvSpPr>
            <a:spLocks noGrp="1"/>
          </p:cNvSpPr>
          <p:nvPr>
            <p:ph type="dt" sz="half" idx="10"/>
          </p:nvPr>
        </p:nvSpPr>
        <p:spPr/>
        <p:txBody>
          <a:bodyPr/>
          <a:lstStyle/>
          <a:p>
            <a:fld id="{284A15B5-BF2A-4226-AA4A-1B071D15BA47}" type="datetimeFigureOut">
              <a:rPr lang="en-US" smtClean="0"/>
              <a:t>11/4/2024</a:t>
            </a:fld>
            <a:endParaRPr lang="en-US"/>
          </a:p>
        </p:txBody>
      </p:sp>
      <p:sp>
        <p:nvSpPr>
          <p:cNvPr id="6" name="Footer Placeholder 5">
            <a:extLst>
              <a:ext uri="{FF2B5EF4-FFF2-40B4-BE49-F238E27FC236}">
                <a16:creationId xmlns:a16="http://schemas.microsoft.com/office/drawing/2014/main" id="{12DD933F-05E5-39EF-A97B-A306EED2C2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03C537-D9B1-9536-3DCC-FD54195CC940}"/>
              </a:ext>
            </a:extLst>
          </p:cNvPr>
          <p:cNvSpPr>
            <a:spLocks noGrp="1"/>
          </p:cNvSpPr>
          <p:nvPr>
            <p:ph type="sldNum" sz="quarter" idx="12"/>
          </p:nvPr>
        </p:nvSpPr>
        <p:spPr/>
        <p:txBody>
          <a:bodyPr/>
          <a:lstStyle/>
          <a:p>
            <a:fld id="{94378324-0DBC-4EAD-9AD7-702E84FD8710}" type="slidenum">
              <a:rPr lang="en-US" smtClean="0"/>
              <a:t>‹#›</a:t>
            </a:fld>
            <a:endParaRPr lang="en-US"/>
          </a:p>
        </p:txBody>
      </p:sp>
    </p:spTree>
    <p:extLst>
      <p:ext uri="{BB962C8B-B14F-4D97-AF65-F5344CB8AC3E}">
        <p14:creationId xmlns:p14="http://schemas.microsoft.com/office/powerpoint/2010/main" val="2873529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39C93-CCA0-1D7C-40C6-1E48980488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01A5A87-907C-A5AE-0E4A-130A1C3DE8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2474E70-F319-39A9-F6A3-82A80F2173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E414F5-5390-138A-C95D-7447449879BC}"/>
              </a:ext>
            </a:extLst>
          </p:cNvPr>
          <p:cNvSpPr>
            <a:spLocks noGrp="1"/>
          </p:cNvSpPr>
          <p:nvPr>
            <p:ph type="dt" sz="half" idx="10"/>
          </p:nvPr>
        </p:nvSpPr>
        <p:spPr/>
        <p:txBody>
          <a:bodyPr/>
          <a:lstStyle/>
          <a:p>
            <a:fld id="{284A15B5-BF2A-4226-AA4A-1B071D15BA47}" type="datetimeFigureOut">
              <a:rPr lang="en-US" smtClean="0"/>
              <a:t>11/4/2024</a:t>
            </a:fld>
            <a:endParaRPr lang="en-US"/>
          </a:p>
        </p:txBody>
      </p:sp>
      <p:sp>
        <p:nvSpPr>
          <p:cNvPr id="6" name="Footer Placeholder 5">
            <a:extLst>
              <a:ext uri="{FF2B5EF4-FFF2-40B4-BE49-F238E27FC236}">
                <a16:creationId xmlns:a16="http://schemas.microsoft.com/office/drawing/2014/main" id="{D19665E8-4D1F-C291-D663-021B21D037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825A12-12A6-E623-A352-84EE15354838}"/>
              </a:ext>
            </a:extLst>
          </p:cNvPr>
          <p:cNvSpPr>
            <a:spLocks noGrp="1"/>
          </p:cNvSpPr>
          <p:nvPr>
            <p:ph type="sldNum" sz="quarter" idx="12"/>
          </p:nvPr>
        </p:nvSpPr>
        <p:spPr/>
        <p:txBody>
          <a:bodyPr/>
          <a:lstStyle/>
          <a:p>
            <a:fld id="{94378324-0DBC-4EAD-9AD7-702E84FD8710}" type="slidenum">
              <a:rPr lang="en-US" smtClean="0"/>
              <a:t>‹#›</a:t>
            </a:fld>
            <a:endParaRPr lang="en-US"/>
          </a:p>
        </p:txBody>
      </p:sp>
    </p:spTree>
    <p:extLst>
      <p:ext uri="{BB962C8B-B14F-4D97-AF65-F5344CB8AC3E}">
        <p14:creationId xmlns:p14="http://schemas.microsoft.com/office/powerpoint/2010/main" val="32478601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27803D-2CC1-AD38-9432-F78F0C5BFC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82E18A8-F6DE-DE0C-C02C-BCEE4EC661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201976-F81D-CB82-3FA9-21DC98EF97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84A15B5-BF2A-4226-AA4A-1B071D15BA47}" type="datetimeFigureOut">
              <a:rPr lang="en-US" smtClean="0"/>
              <a:t>11/4/2024</a:t>
            </a:fld>
            <a:endParaRPr lang="en-US"/>
          </a:p>
        </p:txBody>
      </p:sp>
      <p:sp>
        <p:nvSpPr>
          <p:cNvPr id="5" name="Footer Placeholder 4">
            <a:extLst>
              <a:ext uri="{FF2B5EF4-FFF2-40B4-BE49-F238E27FC236}">
                <a16:creationId xmlns:a16="http://schemas.microsoft.com/office/drawing/2014/main" id="{9B51D32F-6223-859A-D4EC-C82B324F3A6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A1E8AC3-5B31-D55D-E3D5-46271A9C64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4378324-0DBC-4EAD-9AD7-702E84FD8710}" type="slidenum">
              <a:rPr lang="en-US" smtClean="0"/>
              <a:t>‹#›</a:t>
            </a:fld>
            <a:endParaRPr lang="en-US"/>
          </a:p>
        </p:txBody>
      </p:sp>
    </p:spTree>
    <p:extLst>
      <p:ext uri="{BB962C8B-B14F-4D97-AF65-F5344CB8AC3E}">
        <p14:creationId xmlns:p14="http://schemas.microsoft.com/office/powerpoint/2010/main" val="1891733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smtClean="0"/>
              <a:pPr/>
              <a:t>11/4/2024</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smtClean="0"/>
              <a:pPr/>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9494066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A1BC5F3D-B37B-4B48-9C27-10CF57707223}" type="datetimeFigureOut">
              <a:rPr lang="en-US" smtClean="0"/>
              <a:t>11/4/2024</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30F15E2A-2304-4A81-BE6A-BF2B0A355CF8}"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123247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p:cNvSpPr>
            <a:spLocks noGrp="1"/>
          </p:cNvSpPr>
          <p:nvPr>
            <p:ph type="body" idx="1"/>
          </p:nvPr>
        </p:nvSpPr>
        <p:spPr>
          <a:xfrm>
            <a:off x="1103312" y="2052919"/>
            <a:ext cx="8946541" cy="35350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rot="16200000">
            <a:off x="9840021" y="3242542"/>
            <a:ext cx="3842435" cy="372916"/>
          </a:xfrm>
          <a:prstGeom prst="rect">
            <a:avLst/>
          </a:prstGeom>
        </p:spPr>
        <p:txBody>
          <a:bodyPr vert="horz" lIns="91440" tIns="45720" rIns="91440" bIns="45720" rtlCol="0" anchor="ctr"/>
          <a:lstStyle>
            <a:lvl1pPr algn="ctr">
              <a:defRPr sz="1100" b="0" i="0">
                <a:solidFill>
                  <a:schemeClr val="bg1"/>
                </a:solidFill>
              </a:defRPr>
            </a:lvl1pPr>
          </a:lstStyle>
          <a:p>
            <a:endParaRPr lang="en-US" dirty="0"/>
          </a:p>
        </p:txBody>
      </p:sp>
      <p:sp>
        <p:nvSpPr>
          <p:cNvPr id="6" name="Slide Number Placeholder 5"/>
          <p:cNvSpPr>
            <a:spLocks noGrp="1"/>
          </p:cNvSpPr>
          <p:nvPr>
            <p:ph type="sldNum" sz="quarter" idx="4"/>
          </p:nvPr>
        </p:nvSpPr>
        <p:spPr bwMode="gray">
          <a:xfrm>
            <a:off x="11044873" y="3045157"/>
            <a:ext cx="468313" cy="767687"/>
          </a:xfrm>
          <a:prstGeom prst="rect">
            <a:avLst/>
          </a:prstGeom>
        </p:spPr>
        <p:txBody>
          <a:bodyPr vert="horz" lIns="91440" tIns="45720" rIns="91440" bIns="45720" rtlCol="0" anchor="ctr"/>
          <a:lstStyle>
            <a:lvl1pPr algn="l">
              <a:defRPr sz="2000" b="1" i="0">
                <a:solidFill>
                  <a:schemeClr val="bg1"/>
                </a:solidFill>
              </a:defRPr>
            </a:lvl1pPr>
          </a:lstStyle>
          <a:p>
            <a:fld id="{D57F1E4F-1CFF-5643-939E-02111984F565}" type="slidenum">
              <a:rPr lang="en-US" smtClean="0"/>
              <a:pPr/>
              <a:t>‹#›</a:t>
            </a:fld>
            <a:endParaRPr lang="en-US" dirty="0"/>
          </a:p>
        </p:txBody>
      </p:sp>
    </p:spTree>
    <p:extLst>
      <p:ext uri="{BB962C8B-B14F-4D97-AF65-F5344CB8AC3E}">
        <p14:creationId xmlns:p14="http://schemas.microsoft.com/office/powerpoint/2010/main" val="2619061530"/>
      </p:ext>
    </p:extLst>
  </p:cSld>
  <p:clrMap bg1="dk1" tx1="lt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hf hdr="0" ftr="0" dt="0"/>
  <p:txStyles>
    <p:titleStyle>
      <a:lvl1pPr algn="l" defTabSz="457200" rtl="0" eaLnBrk="1" latinLnBrk="0" hangingPunct="1">
        <a:spcBef>
          <a:spcPct val="0"/>
        </a:spcBef>
        <a:buNone/>
        <a:defRPr sz="4200" b="0" i="0" kern="120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1"/>
        </a:buClr>
        <a:buSzPct val="80000"/>
        <a:buFont typeface="Arial" panose="020B0604020202020204" pitchFamily="34" charset="0"/>
        <a:buChar char="•"/>
        <a:defRPr sz="2000" b="0" i="0" kern="1200">
          <a:solidFill>
            <a:schemeClr val="bg1"/>
          </a:solidFill>
          <a:latin typeface="+mj-lt"/>
          <a:ea typeface="+mj-ea"/>
          <a:cs typeface="+mj-cs"/>
        </a:defRPr>
      </a:lvl1pPr>
      <a:lvl2pPr marL="742950" indent="-285750" algn="l" defTabSz="457200" rtl="0" eaLnBrk="1" latinLnBrk="0" hangingPunct="1">
        <a:spcBef>
          <a:spcPts val="1000"/>
        </a:spcBef>
        <a:spcAft>
          <a:spcPts val="0"/>
        </a:spcAft>
        <a:buClr>
          <a:schemeClr val="bg1"/>
        </a:buClr>
        <a:buSzPct val="80000"/>
        <a:buFont typeface="Arial" panose="020B0604020202020204" pitchFamily="34" charset="0"/>
        <a:buChar char="•"/>
        <a:defRPr sz="1800" b="0" i="0" kern="1200">
          <a:solidFill>
            <a:schemeClr val="bg1"/>
          </a:solidFill>
          <a:latin typeface="+mj-lt"/>
          <a:ea typeface="+mj-ea"/>
          <a:cs typeface="+mj-cs"/>
        </a:defRPr>
      </a:lvl2pPr>
      <a:lvl3pPr marL="1200150" indent="-285750" algn="l" defTabSz="457200" rtl="0" eaLnBrk="1" latinLnBrk="0" hangingPunct="1">
        <a:spcBef>
          <a:spcPts val="1000"/>
        </a:spcBef>
        <a:spcAft>
          <a:spcPts val="0"/>
        </a:spcAft>
        <a:buClr>
          <a:schemeClr val="bg1"/>
        </a:buClr>
        <a:buSzPct val="80000"/>
        <a:buFont typeface="Arial" panose="020B0604020202020204" pitchFamily="34" charset="0"/>
        <a:buChar char="•"/>
        <a:defRPr sz="1600" b="0" i="0" kern="1200">
          <a:solidFill>
            <a:schemeClr val="bg1"/>
          </a:solidFill>
          <a:latin typeface="+mj-lt"/>
          <a:ea typeface="+mj-ea"/>
          <a:cs typeface="+mj-cs"/>
        </a:defRPr>
      </a:lvl3pPr>
      <a:lvl4pPr marL="1657350" indent="-285750" algn="l" defTabSz="457200" rtl="0" eaLnBrk="1" latinLnBrk="0" hangingPunct="1">
        <a:spcBef>
          <a:spcPts val="1000"/>
        </a:spcBef>
        <a:spcAft>
          <a:spcPts val="0"/>
        </a:spcAft>
        <a:buClr>
          <a:schemeClr val="bg1"/>
        </a:buClr>
        <a:buSzPct val="80000"/>
        <a:buFont typeface="Arial" panose="020B0604020202020204" pitchFamily="34" charset="0"/>
        <a:buChar char="•"/>
        <a:defRPr sz="1400" b="0" i="0" kern="1200">
          <a:solidFill>
            <a:schemeClr val="bg1"/>
          </a:solidFill>
          <a:latin typeface="+mj-lt"/>
          <a:ea typeface="+mj-ea"/>
          <a:cs typeface="+mj-cs"/>
        </a:defRPr>
      </a:lvl4pPr>
      <a:lvl5pPr marL="2114550" indent="-285750" algn="l" defTabSz="457200" rtl="0" eaLnBrk="1" latinLnBrk="0" hangingPunct="1">
        <a:spcBef>
          <a:spcPts val="1000"/>
        </a:spcBef>
        <a:spcAft>
          <a:spcPts val="0"/>
        </a:spcAft>
        <a:buClr>
          <a:schemeClr val="bg1"/>
        </a:buClr>
        <a:buSzPct val="80000"/>
        <a:buFont typeface="Arial" panose="020B0604020202020204" pitchFamily="34" charset="0"/>
        <a:buChar char="•"/>
        <a:defRPr sz="1400" b="0" i="0" kern="1200">
          <a:solidFill>
            <a:schemeClr val="bg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hyperlink" Target="https://bit.ly/DigiPresQuiz" TargetMode="External"/><Relationship Id="rId2" Type="http://schemas.openxmlformats.org/officeDocument/2006/relationships/notesSlide" Target="../notesSlides/notesSlide10.xml"/><Relationship Id="rId1" Type="http://schemas.openxmlformats.org/officeDocument/2006/relationships/slideLayout" Target="../slideLayouts/slideLayout30.xml"/><Relationship Id="rId4" Type="http://schemas.openxmlformats.org/officeDocument/2006/relationships/image" Target="../media/image19.jpg"/></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30.xml"/><Relationship Id="rId4" Type="http://schemas.openxmlformats.org/officeDocument/2006/relationships/hyperlink" Target="https://unesdoc.unesco.org/ark:/48223/pf0000391132"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hyperlink" Target="https://gallery.sucho.org/" TargetMode="External"/><Relationship Id="rId2" Type="http://schemas.openxmlformats.org/officeDocument/2006/relationships/image" Target="../media/image21.jpg"/><Relationship Id="rId1" Type="http://schemas.openxmlformats.org/officeDocument/2006/relationships/slideLayout" Target="../slideLayouts/slideLayout30.xml"/><Relationship Id="rId5" Type="http://schemas.openxmlformats.org/officeDocument/2006/relationships/hyperlink" Target="https://heritage-digitaltransitions.com/ukraine-digitization-project/" TargetMode="External"/><Relationship Id="rId4" Type="http://schemas.openxmlformats.org/officeDocument/2006/relationships/image" Target="../media/image22.jpg"/></Relationships>
</file>

<file path=ppt/slides/_rels/slide15.xml.rels><?xml version="1.0" encoding="UTF-8" standalone="yes"?>
<Relationships xmlns="http://schemas.openxmlformats.org/package/2006/relationships"><Relationship Id="rId3" Type="http://schemas.openxmlformats.org/officeDocument/2006/relationships/hyperlink" Target="https://www.dpconline.org/digipres/discover-good-practice/environmentally-sustainable-digital-preservation" TargetMode="External"/><Relationship Id="rId2" Type="http://schemas.openxmlformats.org/officeDocument/2006/relationships/notesSlide" Target="../notesSlides/notesSlide13.xml"/><Relationship Id="rId1" Type="http://schemas.openxmlformats.org/officeDocument/2006/relationships/slideLayout" Target="../slideLayouts/slideLayout24.xml"/><Relationship Id="rId5" Type="http://schemas.openxmlformats.org/officeDocument/2006/relationships/hyperlink" Target="https://ipres2024.pubpub.org/pub/1sm257xx/release/2" TargetMode="External"/><Relationship Id="rId4" Type="http://schemas.openxmlformats.org/officeDocument/2006/relationships/hyperlink" Target="https://www.cni.org/topics/digital-curation/climate-change-means-change-long-term-planning-for-long-term-digital-preservation"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5.xml"/><Relationship Id="rId1" Type="http://schemas.openxmlformats.org/officeDocument/2006/relationships/slideLayout" Target="../slideLayouts/slideLayout43.xml"/><Relationship Id="rId5" Type="http://schemas.openxmlformats.org/officeDocument/2006/relationships/image" Target="../media/image26.jpg"/><Relationship Id="rId4" Type="http://schemas.openxmlformats.org/officeDocument/2006/relationships/image" Target="../media/image25.jpg"/></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6.xml"/><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7.xml"/><Relationship Id="rId1" Type="http://schemas.openxmlformats.org/officeDocument/2006/relationships/slideLayout" Target="../slideLayouts/slideLayout3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8.xml"/><Relationship Id="rId1" Type="http://schemas.openxmlformats.org/officeDocument/2006/relationships/slideLayout" Target="../slideLayouts/slideLayout43.xml"/><Relationship Id="rId5" Type="http://schemas.openxmlformats.org/officeDocument/2006/relationships/image" Target="../media/image31.jpg"/><Relationship Id="rId4" Type="http://schemas.openxmlformats.org/officeDocument/2006/relationships/image" Target="../media/image30.jp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3.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3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4.xml"/></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13" Type="http://schemas.microsoft.com/office/2007/relationships/diagramDrawing" Target="../diagrams/drawing1.xml"/><Relationship Id="rId3" Type="http://schemas.openxmlformats.org/officeDocument/2006/relationships/image" Target="../media/image10.jpeg"/><Relationship Id="rId7" Type="http://schemas.openxmlformats.org/officeDocument/2006/relationships/hyperlink" Target="https://washingtonconservationguild.org/2017/08/23/hands-emergency-training-water-salvage-collections-emergency/" TargetMode="External"/><Relationship Id="rId12"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hyperlink" Target="https://pixabay.com/service/terms/%23license" TargetMode="External"/><Relationship Id="rId11" Type="http://schemas.openxmlformats.org/officeDocument/2006/relationships/diagramQuickStyle" Target="../diagrams/quickStyle1.xml"/><Relationship Id="rId5" Type="http://schemas.openxmlformats.org/officeDocument/2006/relationships/hyperlink" Target="https://pixabay.com/photos/fire-fighter-respirators-carrier-4324587/" TargetMode="External"/><Relationship Id="rId10" Type="http://schemas.openxmlformats.org/officeDocument/2006/relationships/diagramLayout" Target="../diagrams/layout1.xml"/><Relationship Id="rId4" Type="http://schemas.openxmlformats.org/officeDocument/2006/relationships/image" Target="../media/image11.jpeg"/><Relationship Id="rId9"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hyperlink" Target="https://www.iccrom.org/publication/guide-risk-management" TargetMode="External"/><Relationship Id="rId5" Type="http://schemas.openxmlformats.org/officeDocument/2006/relationships/hyperlink" Target="https://www.nps.gov/museum/publications/MHI/Fillable_Risk_Assessment_Worksheet.pdf" TargetMode="External"/><Relationship Id="rId4" Type="http://schemas.openxmlformats.org/officeDocument/2006/relationships/hyperlink" Target="https://www.culturalheritage.org/resources/emergencies/risk-evaluation-and-planning-program" TargetMode="Externa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hazards.fema.gov/nri/map" TargetMode="External"/><Relationship Id="rId2" Type="http://schemas.openxmlformats.org/officeDocument/2006/relationships/notesSlide" Target="../notesSlides/notesSlide6.xml"/><Relationship Id="rId1" Type="http://schemas.openxmlformats.org/officeDocument/2006/relationships/slideLayout" Target="../slideLayouts/slideLayout16.xml"/><Relationship Id="rId5" Type="http://schemas.openxmlformats.org/officeDocument/2006/relationships/hyperlink" Target="https://www.resilience.culturalheritage.org/" TargetMode="External"/><Relationship Id="rId4" Type="http://schemas.openxmlformats.org/officeDocument/2006/relationships/hyperlink" Target="https://www.phila.gov/departments/oem/programs/hazard-mitigation-plan/"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building, outdoor, stone&#10;&#10;Description automatically generated">
            <a:extLst>
              <a:ext uri="{FF2B5EF4-FFF2-40B4-BE49-F238E27FC236}">
                <a16:creationId xmlns:a16="http://schemas.microsoft.com/office/drawing/2014/main" id="{0321640D-406C-E651-542A-89BD311919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descr="Text&#10;&#10;Description automatically generated">
            <a:extLst>
              <a:ext uri="{FF2B5EF4-FFF2-40B4-BE49-F238E27FC236}">
                <a16:creationId xmlns:a16="http://schemas.microsoft.com/office/drawing/2014/main" id="{8619AB7A-21BD-ADAB-E108-B1A4E9F843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404" y="1000263"/>
            <a:ext cx="3790958" cy="1365754"/>
          </a:xfrm>
          <a:prstGeom prst="rect">
            <a:avLst/>
          </a:prstGeom>
        </p:spPr>
      </p:pic>
      <p:sp>
        <p:nvSpPr>
          <p:cNvPr id="9" name="TextBox 8">
            <a:extLst>
              <a:ext uri="{FF2B5EF4-FFF2-40B4-BE49-F238E27FC236}">
                <a16:creationId xmlns:a16="http://schemas.microsoft.com/office/drawing/2014/main" id="{C6AE3860-557A-24A2-58AC-11E6104D2C29}"/>
              </a:ext>
            </a:extLst>
          </p:cNvPr>
          <p:cNvSpPr txBox="1"/>
          <p:nvPr/>
        </p:nvSpPr>
        <p:spPr>
          <a:xfrm>
            <a:off x="248479" y="2996181"/>
            <a:ext cx="5071478" cy="1077218"/>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badi Extra Light"/>
                <a:ea typeface="+mn-ea"/>
                <a:cs typeface="+mn-cs"/>
              </a:rPr>
              <a:t>Emergency Planning Roundtable</a:t>
            </a:r>
          </a:p>
        </p:txBody>
      </p:sp>
    </p:spTree>
    <p:extLst>
      <p:ext uri="{BB962C8B-B14F-4D97-AF65-F5344CB8AC3E}">
        <p14:creationId xmlns:p14="http://schemas.microsoft.com/office/powerpoint/2010/main" val="701752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ED050-1E18-D0B1-B63B-38E956D447D4}"/>
              </a:ext>
            </a:extLst>
          </p:cNvPr>
          <p:cNvSpPr>
            <a:spLocks noGrp="1"/>
          </p:cNvSpPr>
          <p:nvPr>
            <p:ph type="title"/>
          </p:nvPr>
        </p:nvSpPr>
        <p:spPr>
          <a:xfrm>
            <a:off x="1371600" y="685800"/>
            <a:ext cx="9601200" cy="1485900"/>
          </a:xfrm>
        </p:spPr>
        <p:txBody>
          <a:bodyPr vert="horz" lIns="91440" tIns="45720" rIns="91440" bIns="45720" rtlCol="0" anchor="t">
            <a:normAutofit/>
          </a:bodyPr>
          <a:lstStyle/>
          <a:p>
            <a:r>
              <a:rPr lang="en-US" b="1" dirty="0"/>
              <a:t>Essex County Hazard Mitigation Plan 2020</a:t>
            </a:r>
          </a:p>
        </p:txBody>
      </p:sp>
      <p:sp>
        <p:nvSpPr>
          <p:cNvPr id="14" name="Text Placeholder 13">
            <a:extLst>
              <a:ext uri="{FF2B5EF4-FFF2-40B4-BE49-F238E27FC236}">
                <a16:creationId xmlns:a16="http://schemas.microsoft.com/office/drawing/2014/main" id="{D71C9F67-12C7-C89F-BC69-E67DEC5B15BC}"/>
              </a:ext>
            </a:extLst>
          </p:cNvPr>
          <p:cNvSpPr>
            <a:spLocks/>
          </p:cNvSpPr>
          <p:nvPr/>
        </p:nvSpPr>
        <p:spPr>
          <a:xfrm>
            <a:off x="1371600" y="2340864"/>
            <a:ext cx="4443984" cy="823912"/>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a:ea typeface="+mn-ea"/>
              <a:cs typeface="+mn-cs"/>
            </a:endParaRPr>
          </a:p>
        </p:txBody>
      </p:sp>
      <p:sp>
        <p:nvSpPr>
          <p:cNvPr id="22" name="Content Placeholder 21">
            <a:extLst>
              <a:ext uri="{FF2B5EF4-FFF2-40B4-BE49-F238E27FC236}">
                <a16:creationId xmlns:a16="http://schemas.microsoft.com/office/drawing/2014/main" id="{2BAA768D-5596-190A-E2E4-B60C7412D507}"/>
              </a:ext>
            </a:extLst>
          </p:cNvPr>
          <p:cNvSpPr>
            <a:spLocks/>
          </p:cNvSpPr>
          <p:nvPr/>
        </p:nvSpPr>
        <p:spPr>
          <a:xfrm>
            <a:off x="1371600" y="3305207"/>
            <a:ext cx="4443984" cy="256219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a:ea typeface="+mn-ea"/>
              <a:cs typeface="+mn-cs"/>
            </a:endParaRPr>
          </a:p>
        </p:txBody>
      </p:sp>
      <p:sp>
        <p:nvSpPr>
          <p:cNvPr id="23" name="Text Placeholder 22">
            <a:extLst>
              <a:ext uri="{FF2B5EF4-FFF2-40B4-BE49-F238E27FC236}">
                <a16:creationId xmlns:a16="http://schemas.microsoft.com/office/drawing/2014/main" id="{325171A2-AEE5-2E2E-0ABA-42070DAD1318}"/>
              </a:ext>
            </a:extLst>
          </p:cNvPr>
          <p:cNvSpPr>
            <a:spLocks/>
          </p:cNvSpPr>
          <p:nvPr/>
        </p:nvSpPr>
        <p:spPr>
          <a:xfrm>
            <a:off x="6525014" y="2340864"/>
            <a:ext cx="4443984" cy="823912"/>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a:ea typeface="+mn-ea"/>
              <a:cs typeface="+mn-cs"/>
            </a:endParaRPr>
          </a:p>
        </p:txBody>
      </p:sp>
      <p:sp>
        <p:nvSpPr>
          <p:cNvPr id="24" name="Content Placeholder 23">
            <a:extLst>
              <a:ext uri="{FF2B5EF4-FFF2-40B4-BE49-F238E27FC236}">
                <a16:creationId xmlns:a16="http://schemas.microsoft.com/office/drawing/2014/main" id="{B6BFE80E-44B9-0A3C-2B1C-35ED90A30507}"/>
              </a:ext>
            </a:extLst>
          </p:cNvPr>
          <p:cNvSpPr>
            <a:spLocks/>
          </p:cNvSpPr>
          <p:nvPr/>
        </p:nvSpPr>
        <p:spPr>
          <a:xfrm>
            <a:off x="6525014" y="3305207"/>
            <a:ext cx="4443984" cy="256219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a:ea typeface="+mn-ea"/>
              <a:cs typeface="+mn-cs"/>
            </a:endParaRPr>
          </a:p>
        </p:txBody>
      </p:sp>
      <p:sp>
        <p:nvSpPr>
          <p:cNvPr id="5" name="Text Placeholder 4">
            <a:extLst>
              <a:ext uri="{FF2B5EF4-FFF2-40B4-BE49-F238E27FC236}">
                <a16:creationId xmlns:a16="http://schemas.microsoft.com/office/drawing/2014/main" id="{13B55542-A5B1-54B2-C27A-2E4C9847562A}"/>
              </a:ext>
            </a:extLst>
          </p:cNvPr>
          <p:cNvSpPr>
            <a:spLocks/>
          </p:cNvSpPr>
          <p:nvPr/>
        </p:nvSpPr>
        <p:spPr>
          <a:xfrm>
            <a:off x="1371600" y="2312733"/>
            <a:ext cx="4445744" cy="824238"/>
          </a:xfrm>
          <a:prstGeom prst="rect">
            <a:avLst/>
          </a:prstGeom>
        </p:spPr>
        <p:txBody>
          <a:bodyPr/>
          <a:lstStyle/>
          <a:p>
            <a:pPr marL="0" marR="0" lvl="0" indent="0" algn="l" defTabSz="452537" rtl="0" eaLnBrk="1" fontAlgn="auto" latinLnBrk="0" hangingPunct="1">
              <a:lnSpc>
                <a:spcPct val="100000"/>
              </a:lnSpc>
              <a:spcBef>
                <a:spcPts val="0"/>
              </a:spcBef>
              <a:spcAft>
                <a:spcPts val="588"/>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mbria"/>
                <a:ea typeface="+mn-ea"/>
                <a:cs typeface="+mn-cs"/>
              </a:rPr>
              <a:t>Natural Hazards of Concern</a:t>
            </a:r>
            <a:endParaRPr kumimoji="0" lang="en-US" sz="2400" b="0" i="1" u="none" strike="noStrike" kern="1200" cap="none" spc="0" normalizeH="0" baseline="0" noProof="0" dirty="0">
              <a:ln>
                <a:noFill/>
              </a:ln>
              <a:solidFill>
                <a:prstClr val="black"/>
              </a:solidFill>
              <a:effectLst/>
              <a:uLnTx/>
              <a:uFillTx/>
              <a:latin typeface="Cambria"/>
              <a:ea typeface="+mn-ea"/>
              <a:cs typeface="+mn-cs"/>
            </a:endParaRPr>
          </a:p>
        </p:txBody>
      </p:sp>
      <p:sp>
        <p:nvSpPr>
          <p:cNvPr id="9" name="Content Placeholder 8">
            <a:extLst>
              <a:ext uri="{FF2B5EF4-FFF2-40B4-BE49-F238E27FC236}">
                <a16:creationId xmlns:a16="http://schemas.microsoft.com/office/drawing/2014/main" id="{5F27E0CE-A515-4A70-F0B1-90A2883BBDFC}"/>
              </a:ext>
            </a:extLst>
          </p:cNvPr>
          <p:cNvSpPr>
            <a:spLocks/>
          </p:cNvSpPr>
          <p:nvPr/>
        </p:nvSpPr>
        <p:spPr>
          <a:xfrm>
            <a:off x="1371600" y="3277458"/>
            <a:ext cx="4445744" cy="2563208"/>
          </a:xfrm>
          <a:prstGeom prst="rect">
            <a:avLst/>
          </a:prstGeom>
        </p:spPr>
        <p:txBody>
          <a:bodyPr>
            <a:normAutofit/>
          </a:bodyPr>
          <a:lstStyle/>
          <a:p>
            <a:pPr marL="285750" marR="0" lvl="0" indent="-285750" algn="l" defTabSz="452537" rtl="0" eaLnBrk="1" fontAlgn="auto" latinLnBrk="0" hangingPunct="1">
              <a:lnSpc>
                <a:spcPct val="90000"/>
              </a:lnSpc>
              <a:spcBef>
                <a:spcPts val="0"/>
              </a:spcBef>
              <a:spcAft>
                <a:spcPts val="588"/>
              </a:spcAft>
              <a:buClrTx/>
              <a:buSzTx/>
              <a:buFont typeface="Arial" panose="020B0604020202020204" pitchFamily="34" charset="0"/>
              <a:buChar char="•"/>
              <a:tabLst/>
              <a:defRPr/>
            </a:pPr>
            <a:r>
              <a:rPr kumimoji="0" lang="en-US" sz="1470" b="0" i="0" u="none" strike="noStrike" kern="1200" cap="none" spc="0" normalizeH="0" baseline="0" noProof="0" dirty="0">
                <a:ln>
                  <a:noFill/>
                </a:ln>
                <a:solidFill>
                  <a:prstClr val="black"/>
                </a:solidFill>
                <a:effectLst/>
                <a:uLnTx/>
                <a:uFillTx/>
                <a:latin typeface="Cambria"/>
                <a:ea typeface="+mn-ea"/>
                <a:cs typeface="+mn-cs"/>
              </a:rPr>
              <a:t>Coastal erosion and sea level rise</a:t>
            </a:r>
          </a:p>
          <a:p>
            <a:pPr marL="285750" marR="0" lvl="0" indent="-285750" algn="l" defTabSz="452537" rtl="0" eaLnBrk="1" fontAlgn="auto" latinLnBrk="0" hangingPunct="1">
              <a:lnSpc>
                <a:spcPct val="90000"/>
              </a:lnSpc>
              <a:spcBef>
                <a:spcPts val="0"/>
              </a:spcBef>
              <a:spcAft>
                <a:spcPts val="588"/>
              </a:spcAft>
              <a:buClrTx/>
              <a:buSzTx/>
              <a:buFont typeface="Arial" panose="020B0604020202020204" pitchFamily="34" charset="0"/>
              <a:buChar char="•"/>
              <a:tabLst/>
              <a:defRPr/>
            </a:pPr>
            <a:r>
              <a:rPr kumimoji="0" lang="en-US" sz="1470" b="0" i="0" u="none" strike="noStrike" kern="1200" cap="none" spc="0" normalizeH="0" baseline="0" noProof="0" dirty="0">
                <a:ln>
                  <a:noFill/>
                </a:ln>
                <a:solidFill>
                  <a:prstClr val="black"/>
                </a:solidFill>
                <a:effectLst/>
                <a:uLnTx/>
                <a:uFillTx/>
                <a:latin typeface="Cambria"/>
                <a:ea typeface="+mn-ea"/>
                <a:cs typeface="+mn-cs"/>
              </a:rPr>
              <a:t>Coastal storm</a:t>
            </a:r>
          </a:p>
          <a:p>
            <a:pPr marL="285750" marR="0" lvl="0" indent="-285750" algn="l" defTabSz="452537" rtl="0" eaLnBrk="1" fontAlgn="auto" latinLnBrk="0" hangingPunct="1">
              <a:lnSpc>
                <a:spcPct val="90000"/>
              </a:lnSpc>
              <a:spcBef>
                <a:spcPts val="0"/>
              </a:spcBef>
              <a:spcAft>
                <a:spcPts val="588"/>
              </a:spcAft>
              <a:buClrTx/>
              <a:buSzTx/>
              <a:buFont typeface="Arial" panose="020B0604020202020204" pitchFamily="34" charset="0"/>
              <a:buChar char="•"/>
              <a:tabLst/>
              <a:defRPr/>
            </a:pPr>
            <a:r>
              <a:rPr kumimoji="0" lang="en-US" sz="1470" b="0" i="0" u="none" strike="noStrike" kern="1200" cap="none" spc="0" normalizeH="0" baseline="0" noProof="0" dirty="0">
                <a:ln>
                  <a:noFill/>
                </a:ln>
                <a:solidFill>
                  <a:prstClr val="black"/>
                </a:solidFill>
                <a:effectLst/>
                <a:uLnTx/>
                <a:uFillTx/>
                <a:latin typeface="Cambria"/>
                <a:ea typeface="+mn-ea"/>
                <a:cs typeface="+mn-cs"/>
              </a:rPr>
              <a:t>Drought</a:t>
            </a:r>
          </a:p>
          <a:p>
            <a:pPr marL="285750" marR="0" lvl="0" indent="-285750" algn="l" defTabSz="452537" rtl="0" eaLnBrk="1" fontAlgn="auto" latinLnBrk="0" hangingPunct="1">
              <a:lnSpc>
                <a:spcPct val="90000"/>
              </a:lnSpc>
              <a:spcBef>
                <a:spcPts val="0"/>
              </a:spcBef>
              <a:spcAft>
                <a:spcPts val="588"/>
              </a:spcAft>
              <a:buClrTx/>
              <a:buSzTx/>
              <a:buFont typeface="Arial" panose="020B0604020202020204" pitchFamily="34" charset="0"/>
              <a:buChar char="•"/>
              <a:tabLst/>
              <a:defRPr/>
            </a:pPr>
            <a:r>
              <a:rPr kumimoji="0" lang="en-US" sz="1470" b="0" i="0" u="none" strike="noStrike" kern="1200" cap="none" spc="0" normalizeH="0" baseline="0" noProof="0" dirty="0">
                <a:ln>
                  <a:noFill/>
                </a:ln>
                <a:solidFill>
                  <a:prstClr val="black"/>
                </a:solidFill>
                <a:effectLst/>
                <a:uLnTx/>
                <a:uFillTx/>
                <a:latin typeface="Cambria"/>
                <a:ea typeface="+mn-ea"/>
                <a:cs typeface="+mn-cs"/>
              </a:rPr>
              <a:t>Earthquake</a:t>
            </a:r>
          </a:p>
          <a:p>
            <a:pPr marL="285750" marR="0" lvl="0" indent="-285750" algn="l" defTabSz="452537" rtl="0" eaLnBrk="1" fontAlgn="auto" latinLnBrk="0" hangingPunct="1">
              <a:lnSpc>
                <a:spcPct val="90000"/>
              </a:lnSpc>
              <a:spcBef>
                <a:spcPts val="0"/>
              </a:spcBef>
              <a:spcAft>
                <a:spcPts val="588"/>
              </a:spcAft>
              <a:buClrTx/>
              <a:buSzTx/>
              <a:buFont typeface="Arial" panose="020B0604020202020204" pitchFamily="34" charset="0"/>
              <a:buChar char="•"/>
              <a:tabLst/>
              <a:defRPr/>
            </a:pPr>
            <a:r>
              <a:rPr kumimoji="0" lang="en-US" sz="1470" b="0" i="0" u="none" strike="noStrike" kern="1200" cap="none" spc="0" normalizeH="0" baseline="0" noProof="0" dirty="0">
                <a:ln>
                  <a:noFill/>
                </a:ln>
                <a:solidFill>
                  <a:prstClr val="black"/>
                </a:solidFill>
                <a:effectLst/>
                <a:uLnTx/>
                <a:uFillTx/>
                <a:latin typeface="Cambria"/>
                <a:ea typeface="+mn-ea"/>
                <a:cs typeface="+mn-cs"/>
              </a:rPr>
              <a:t>Extreme temperature</a:t>
            </a:r>
          </a:p>
          <a:p>
            <a:pPr marL="285750" marR="0" lvl="0" indent="-285750" algn="l" defTabSz="452537" rtl="0" eaLnBrk="1" fontAlgn="auto" latinLnBrk="0" hangingPunct="1">
              <a:lnSpc>
                <a:spcPct val="90000"/>
              </a:lnSpc>
              <a:spcBef>
                <a:spcPts val="0"/>
              </a:spcBef>
              <a:spcAft>
                <a:spcPts val="588"/>
              </a:spcAft>
              <a:buClrTx/>
              <a:buSzTx/>
              <a:buFont typeface="Arial" panose="020B0604020202020204" pitchFamily="34" charset="0"/>
              <a:buChar char="•"/>
              <a:tabLst/>
              <a:defRPr/>
            </a:pPr>
            <a:r>
              <a:rPr kumimoji="0" lang="en-US" sz="1470" b="0" i="0" u="none" strike="noStrike" kern="1200" cap="none" spc="0" normalizeH="0" baseline="0" noProof="0" dirty="0">
                <a:ln>
                  <a:noFill/>
                </a:ln>
                <a:solidFill>
                  <a:prstClr val="black"/>
                </a:solidFill>
                <a:effectLst/>
                <a:uLnTx/>
                <a:uFillTx/>
                <a:latin typeface="Cambria"/>
                <a:ea typeface="+mn-ea"/>
                <a:cs typeface="+mn-cs"/>
              </a:rPr>
              <a:t>Flood</a:t>
            </a:r>
          </a:p>
          <a:p>
            <a:pPr marL="285750" marR="0" lvl="0" indent="-285750" algn="l" defTabSz="452537" rtl="0" eaLnBrk="1" fontAlgn="auto" latinLnBrk="0" hangingPunct="1">
              <a:lnSpc>
                <a:spcPct val="90000"/>
              </a:lnSpc>
              <a:spcBef>
                <a:spcPts val="0"/>
              </a:spcBef>
              <a:spcAft>
                <a:spcPts val="588"/>
              </a:spcAft>
              <a:buClrTx/>
              <a:buSzTx/>
              <a:buFont typeface="Arial" panose="020B0604020202020204" pitchFamily="34" charset="0"/>
              <a:buChar char="•"/>
              <a:tabLst/>
              <a:defRPr/>
            </a:pPr>
            <a:r>
              <a:rPr kumimoji="0" lang="en-US" sz="1470" b="0" i="0" u="none" strike="noStrike" kern="1200" cap="none" spc="0" normalizeH="0" baseline="0" noProof="0" dirty="0">
                <a:ln>
                  <a:noFill/>
                </a:ln>
                <a:solidFill>
                  <a:prstClr val="black"/>
                </a:solidFill>
                <a:effectLst/>
                <a:uLnTx/>
                <a:uFillTx/>
                <a:latin typeface="Cambria"/>
                <a:ea typeface="+mn-ea"/>
                <a:cs typeface="+mn-cs"/>
              </a:rPr>
              <a:t>Geological Hazards</a:t>
            </a:r>
          </a:p>
          <a:p>
            <a:pPr marL="285750" marR="0" lvl="0" indent="-285750" algn="l" defTabSz="452537" rtl="0" eaLnBrk="1" fontAlgn="auto" latinLnBrk="0" hangingPunct="1">
              <a:lnSpc>
                <a:spcPct val="90000"/>
              </a:lnSpc>
              <a:spcBef>
                <a:spcPts val="0"/>
              </a:spcBef>
              <a:spcAft>
                <a:spcPts val="588"/>
              </a:spcAft>
              <a:buClrTx/>
              <a:buSzTx/>
              <a:buFont typeface="Arial" panose="020B0604020202020204" pitchFamily="34" charset="0"/>
              <a:buChar char="•"/>
              <a:tabLst/>
              <a:defRPr/>
            </a:pPr>
            <a:r>
              <a:rPr kumimoji="0" lang="en-US" sz="1470" b="0" i="0" u="none" strike="noStrike" kern="1200" cap="none" spc="0" normalizeH="0" baseline="0" noProof="0" dirty="0">
                <a:ln>
                  <a:noFill/>
                </a:ln>
                <a:solidFill>
                  <a:prstClr val="black"/>
                </a:solidFill>
                <a:effectLst/>
                <a:uLnTx/>
                <a:uFillTx/>
                <a:latin typeface="Cambria"/>
                <a:ea typeface="+mn-ea"/>
                <a:cs typeface="+mn-cs"/>
              </a:rPr>
              <a:t>Severe Weather </a:t>
            </a:r>
          </a:p>
          <a:p>
            <a:pPr marL="285750" marR="0" lvl="0" indent="-285750" algn="l" defTabSz="452537" rtl="0" eaLnBrk="1" fontAlgn="auto" latinLnBrk="0" hangingPunct="1">
              <a:lnSpc>
                <a:spcPct val="90000"/>
              </a:lnSpc>
              <a:spcBef>
                <a:spcPts val="0"/>
              </a:spcBef>
              <a:spcAft>
                <a:spcPts val="588"/>
              </a:spcAft>
              <a:buClrTx/>
              <a:buSzTx/>
              <a:buFont typeface="Arial" panose="020B0604020202020204" pitchFamily="34" charset="0"/>
              <a:buChar char="•"/>
              <a:tabLst/>
              <a:defRPr/>
            </a:pPr>
            <a:r>
              <a:rPr kumimoji="0" lang="en-US" sz="1470" b="0" i="0" u="none" strike="noStrike" kern="1200" cap="none" spc="0" normalizeH="0" baseline="0" noProof="0" dirty="0">
                <a:ln>
                  <a:noFill/>
                </a:ln>
                <a:solidFill>
                  <a:prstClr val="black"/>
                </a:solidFill>
                <a:effectLst/>
                <a:uLnTx/>
                <a:uFillTx/>
                <a:latin typeface="Cambria"/>
                <a:ea typeface="+mn-ea"/>
                <a:cs typeface="+mn-cs"/>
              </a:rPr>
              <a:t>Wildfire </a:t>
            </a:r>
            <a:endParaRPr kumimoji="0" lang="en-US" sz="1500" b="0" i="0" u="none" strike="noStrike" kern="1200" cap="none" spc="0" normalizeH="0" baseline="0" noProof="0" dirty="0">
              <a:ln>
                <a:noFill/>
              </a:ln>
              <a:solidFill>
                <a:prstClr val="black"/>
              </a:solidFill>
              <a:effectLst/>
              <a:uLnTx/>
              <a:uFillTx/>
              <a:latin typeface="Cambria"/>
              <a:ea typeface="+mn-ea"/>
              <a:cs typeface="+mn-cs"/>
            </a:endParaRPr>
          </a:p>
        </p:txBody>
      </p:sp>
      <p:sp>
        <p:nvSpPr>
          <p:cNvPr id="11" name="Text Placeholder 10">
            <a:extLst>
              <a:ext uri="{FF2B5EF4-FFF2-40B4-BE49-F238E27FC236}">
                <a16:creationId xmlns:a16="http://schemas.microsoft.com/office/drawing/2014/main" id="{7A6450B5-9E3C-D4BA-575F-F705D5D53874}"/>
              </a:ext>
            </a:extLst>
          </p:cNvPr>
          <p:cNvSpPr>
            <a:spLocks/>
          </p:cNvSpPr>
          <p:nvPr/>
        </p:nvSpPr>
        <p:spPr>
          <a:xfrm>
            <a:off x="6527056" y="2312733"/>
            <a:ext cx="4445744" cy="824238"/>
          </a:xfrm>
          <a:prstGeom prst="rect">
            <a:avLst/>
          </a:prstGeom>
        </p:spPr>
        <p:txBody>
          <a:bodyPr/>
          <a:lstStyle/>
          <a:p>
            <a:pPr marL="0" marR="0" lvl="0" indent="0" algn="l" defTabSz="452537" rtl="0" eaLnBrk="1" fontAlgn="auto" latinLnBrk="0" hangingPunct="1">
              <a:lnSpc>
                <a:spcPct val="100000"/>
              </a:lnSpc>
              <a:spcBef>
                <a:spcPts val="0"/>
              </a:spcBef>
              <a:spcAft>
                <a:spcPts val="588"/>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mbria"/>
                <a:ea typeface="+mn-ea"/>
                <a:cs typeface="+mn-cs"/>
              </a:rPr>
              <a:t>Human-Caused Hazards of Concern</a:t>
            </a:r>
            <a:endParaRPr kumimoji="0" lang="en-US" sz="2400" b="0" i="1" u="none" strike="noStrike" kern="1200" cap="none" spc="0" normalizeH="0" baseline="0" noProof="0" dirty="0">
              <a:ln>
                <a:noFill/>
              </a:ln>
              <a:solidFill>
                <a:prstClr val="black"/>
              </a:solidFill>
              <a:effectLst/>
              <a:uLnTx/>
              <a:uFillTx/>
              <a:latin typeface="Cambria"/>
              <a:ea typeface="+mn-ea"/>
              <a:cs typeface="+mn-cs"/>
            </a:endParaRPr>
          </a:p>
        </p:txBody>
      </p:sp>
      <p:sp>
        <p:nvSpPr>
          <p:cNvPr id="13" name="Content Placeholder 12">
            <a:extLst>
              <a:ext uri="{FF2B5EF4-FFF2-40B4-BE49-F238E27FC236}">
                <a16:creationId xmlns:a16="http://schemas.microsoft.com/office/drawing/2014/main" id="{5AFB6FBB-257E-127F-D7F6-2DBD3F577C8B}"/>
              </a:ext>
            </a:extLst>
          </p:cNvPr>
          <p:cNvSpPr>
            <a:spLocks/>
          </p:cNvSpPr>
          <p:nvPr/>
        </p:nvSpPr>
        <p:spPr>
          <a:xfrm>
            <a:off x="6527056" y="3277458"/>
            <a:ext cx="4445744" cy="2563208"/>
          </a:xfrm>
          <a:prstGeom prst="rect">
            <a:avLst/>
          </a:prstGeom>
        </p:spPr>
        <p:txBody>
          <a:bodyPr>
            <a:normAutofit/>
          </a:bodyPr>
          <a:lstStyle/>
          <a:p>
            <a:pPr marL="285750" marR="0" lvl="0" indent="-285750" algn="l" defTabSz="452537" rtl="0" eaLnBrk="1" fontAlgn="auto" latinLnBrk="0" hangingPunct="1">
              <a:lnSpc>
                <a:spcPct val="90000"/>
              </a:lnSpc>
              <a:spcBef>
                <a:spcPts val="0"/>
              </a:spcBef>
              <a:spcAft>
                <a:spcPts val="588"/>
              </a:spcAft>
              <a:buClrTx/>
              <a:buSzTx/>
              <a:buFont typeface="Arial" panose="020B0604020202020204" pitchFamily="34" charset="0"/>
              <a:buChar char="•"/>
              <a:tabLst/>
              <a:defRPr/>
            </a:pPr>
            <a:r>
              <a:rPr kumimoji="0" lang="en-US" sz="1666" b="0" i="0" u="none" strike="noStrike" kern="1200" cap="none" spc="0" normalizeH="0" baseline="0" noProof="0" dirty="0">
                <a:ln>
                  <a:noFill/>
                </a:ln>
                <a:solidFill>
                  <a:prstClr val="black"/>
                </a:solidFill>
                <a:effectLst/>
                <a:uLnTx/>
                <a:uFillTx/>
                <a:latin typeface="Cambria"/>
                <a:ea typeface="+mn-ea"/>
                <a:cs typeface="+mn-cs"/>
              </a:rPr>
              <a:t>Civil disorder</a:t>
            </a:r>
          </a:p>
          <a:p>
            <a:pPr marL="285750" marR="0" lvl="0" indent="-285750" algn="l" defTabSz="452537" rtl="0" eaLnBrk="1" fontAlgn="auto" latinLnBrk="0" hangingPunct="1">
              <a:lnSpc>
                <a:spcPct val="90000"/>
              </a:lnSpc>
              <a:spcBef>
                <a:spcPts val="0"/>
              </a:spcBef>
              <a:spcAft>
                <a:spcPts val="588"/>
              </a:spcAft>
              <a:buClrTx/>
              <a:buSzTx/>
              <a:buFont typeface="Arial" panose="020B0604020202020204" pitchFamily="34" charset="0"/>
              <a:buChar char="•"/>
              <a:tabLst/>
              <a:defRPr/>
            </a:pPr>
            <a:r>
              <a:rPr kumimoji="0" lang="en-US" sz="1666" b="0" i="0" u="none" strike="noStrike" kern="1200" cap="none" spc="0" normalizeH="0" baseline="0" noProof="0" dirty="0">
                <a:ln>
                  <a:noFill/>
                </a:ln>
                <a:solidFill>
                  <a:prstClr val="black"/>
                </a:solidFill>
                <a:effectLst/>
                <a:uLnTx/>
                <a:uFillTx/>
                <a:latin typeface="Cambria"/>
                <a:ea typeface="+mn-ea"/>
                <a:cs typeface="+mn-cs"/>
              </a:rPr>
              <a:t>Cyber attack</a:t>
            </a:r>
          </a:p>
          <a:p>
            <a:pPr marL="285750" marR="0" lvl="0" indent="-285750" algn="l" defTabSz="452537" rtl="0" eaLnBrk="1" fontAlgn="auto" latinLnBrk="0" hangingPunct="1">
              <a:lnSpc>
                <a:spcPct val="90000"/>
              </a:lnSpc>
              <a:spcBef>
                <a:spcPts val="0"/>
              </a:spcBef>
              <a:spcAft>
                <a:spcPts val="588"/>
              </a:spcAft>
              <a:buClrTx/>
              <a:buSzTx/>
              <a:buFont typeface="Arial" panose="020B0604020202020204" pitchFamily="34" charset="0"/>
              <a:buChar char="•"/>
              <a:tabLst/>
              <a:defRPr/>
            </a:pPr>
            <a:r>
              <a:rPr kumimoji="0" lang="en-US" sz="1666" b="0" i="0" u="none" strike="noStrike" kern="1200" cap="none" spc="0" normalizeH="0" baseline="0" noProof="0" dirty="0">
                <a:ln>
                  <a:noFill/>
                </a:ln>
                <a:solidFill>
                  <a:prstClr val="black"/>
                </a:solidFill>
                <a:effectLst/>
                <a:uLnTx/>
                <a:uFillTx/>
                <a:latin typeface="Cambria"/>
                <a:ea typeface="+mn-ea"/>
                <a:cs typeface="+mn-cs"/>
              </a:rPr>
              <a:t>Disease outbreak</a:t>
            </a:r>
          </a:p>
          <a:p>
            <a:pPr marL="285750" marR="0" lvl="0" indent="-285750" algn="l" defTabSz="452537" rtl="0" eaLnBrk="1" fontAlgn="auto" latinLnBrk="0" hangingPunct="1">
              <a:lnSpc>
                <a:spcPct val="90000"/>
              </a:lnSpc>
              <a:spcBef>
                <a:spcPts val="0"/>
              </a:spcBef>
              <a:spcAft>
                <a:spcPts val="588"/>
              </a:spcAft>
              <a:buClrTx/>
              <a:buSzTx/>
              <a:buFont typeface="Arial" panose="020B0604020202020204" pitchFamily="34" charset="0"/>
              <a:buChar char="•"/>
              <a:tabLst/>
              <a:defRPr/>
            </a:pPr>
            <a:r>
              <a:rPr kumimoji="0" lang="en-US" sz="1666" b="0" i="0" u="none" strike="noStrike" kern="1200" cap="none" spc="0" normalizeH="0" baseline="0" noProof="0" dirty="0">
                <a:ln>
                  <a:noFill/>
                </a:ln>
                <a:solidFill>
                  <a:prstClr val="black"/>
                </a:solidFill>
                <a:effectLst/>
                <a:uLnTx/>
                <a:uFillTx/>
                <a:latin typeface="Cambria"/>
                <a:ea typeface="+mn-ea"/>
                <a:cs typeface="+mn-cs"/>
              </a:rPr>
              <a:t>Economic collapse</a:t>
            </a:r>
          </a:p>
          <a:p>
            <a:pPr marL="285750" marR="0" lvl="0" indent="-285750" algn="l" defTabSz="452537" rtl="0" eaLnBrk="1" fontAlgn="auto" latinLnBrk="0" hangingPunct="1">
              <a:lnSpc>
                <a:spcPct val="90000"/>
              </a:lnSpc>
              <a:spcBef>
                <a:spcPts val="0"/>
              </a:spcBef>
              <a:spcAft>
                <a:spcPts val="588"/>
              </a:spcAft>
              <a:buClrTx/>
              <a:buSzTx/>
              <a:buFont typeface="Arial" panose="020B0604020202020204" pitchFamily="34" charset="0"/>
              <a:buChar char="•"/>
              <a:tabLst/>
              <a:defRPr/>
            </a:pPr>
            <a:r>
              <a:rPr kumimoji="0" lang="en-US" sz="1666" b="0" i="0" u="none" strike="noStrike" kern="1200" cap="none" spc="0" normalizeH="0" baseline="0" noProof="0" dirty="0">
                <a:ln>
                  <a:noFill/>
                </a:ln>
                <a:solidFill>
                  <a:prstClr val="black"/>
                </a:solidFill>
                <a:effectLst/>
                <a:uLnTx/>
                <a:uFillTx/>
                <a:latin typeface="Cambria"/>
                <a:ea typeface="+mn-ea"/>
                <a:cs typeface="+mn-cs"/>
              </a:rPr>
              <a:t>Hazardous substances</a:t>
            </a:r>
          </a:p>
          <a:p>
            <a:pPr marL="285750" marR="0" lvl="0" indent="-285750" algn="l" defTabSz="452537" rtl="0" eaLnBrk="1" fontAlgn="auto" latinLnBrk="0" hangingPunct="1">
              <a:lnSpc>
                <a:spcPct val="90000"/>
              </a:lnSpc>
              <a:spcBef>
                <a:spcPts val="0"/>
              </a:spcBef>
              <a:spcAft>
                <a:spcPts val="588"/>
              </a:spcAft>
              <a:buClrTx/>
              <a:buSzTx/>
              <a:buFont typeface="Arial" panose="020B0604020202020204" pitchFamily="34" charset="0"/>
              <a:buChar char="•"/>
              <a:tabLst/>
              <a:defRPr/>
            </a:pPr>
            <a:r>
              <a:rPr kumimoji="0" lang="en-US" sz="1666" b="0" i="0" u="none" strike="noStrike" kern="1200" cap="none" spc="0" normalizeH="0" baseline="0" noProof="0" dirty="0">
                <a:ln>
                  <a:noFill/>
                </a:ln>
                <a:solidFill>
                  <a:prstClr val="black"/>
                </a:solidFill>
                <a:effectLst/>
                <a:uLnTx/>
                <a:uFillTx/>
                <a:latin typeface="Cambria"/>
                <a:ea typeface="+mn-ea"/>
                <a:cs typeface="+mn-cs"/>
              </a:rPr>
              <a:t>Terrorism</a:t>
            </a:r>
          </a:p>
          <a:p>
            <a:pPr marL="285750" marR="0" lvl="0" indent="-285750" algn="l" defTabSz="452537" rtl="0" eaLnBrk="1" fontAlgn="auto" latinLnBrk="0" hangingPunct="1">
              <a:lnSpc>
                <a:spcPct val="90000"/>
              </a:lnSpc>
              <a:spcBef>
                <a:spcPts val="0"/>
              </a:spcBef>
              <a:spcAft>
                <a:spcPts val="588"/>
              </a:spcAft>
              <a:buClrTx/>
              <a:buSzTx/>
              <a:buFont typeface="Arial" panose="020B0604020202020204" pitchFamily="34" charset="0"/>
              <a:buChar char="•"/>
              <a:tabLst/>
              <a:defRPr/>
            </a:pPr>
            <a:r>
              <a:rPr kumimoji="0" lang="en-US" sz="1666" b="0" i="0" u="none" strike="noStrike" kern="1200" cap="none" spc="0" normalizeH="0" baseline="0" noProof="0" dirty="0">
                <a:ln>
                  <a:noFill/>
                </a:ln>
                <a:solidFill>
                  <a:prstClr val="black"/>
                </a:solidFill>
                <a:effectLst/>
                <a:uLnTx/>
                <a:uFillTx/>
                <a:latin typeface="Cambria"/>
                <a:ea typeface="+mn-ea"/>
                <a:cs typeface="+mn-cs"/>
              </a:rPr>
              <a:t>Transportation failure</a:t>
            </a:r>
          </a:p>
          <a:p>
            <a:pPr marL="285750" marR="0" lvl="0" indent="-285750" algn="l" defTabSz="452537" rtl="0" eaLnBrk="1" fontAlgn="auto" latinLnBrk="0" hangingPunct="1">
              <a:lnSpc>
                <a:spcPct val="90000"/>
              </a:lnSpc>
              <a:spcBef>
                <a:spcPts val="0"/>
              </a:spcBef>
              <a:spcAft>
                <a:spcPts val="588"/>
              </a:spcAft>
              <a:buClrTx/>
              <a:buSzTx/>
              <a:buFont typeface="Arial" panose="020B0604020202020204" pitchFamily="34" charset="0"/>
              <a:buChar char="•"/>
              <a:tabLst/>
              <a:defRPr/>
            </a:pPr>
            <a:r>
              <a:rPr kumimoji="0" lang="en-US" sz="1666" b="0" i="0" u="none" strike="noStrike" kern="1200" cap="none" spc="0" normalizeH="0" baseline="0" noProof="0" dirty="0">
                <a:ln>
                  <a:noFill/>
                </a:ln>
                <a:solidFill>
                  <a:prstClr val="black"/>
                </a:solidFill>
                <a:effectLst/>
                <a:uLnTx/>
                <a:uFillTx/>
                <a:latin typeface="Cambria"/>
                <a:ea typeface="+mn-ea"/>
                <a:cs typeface="+mn-cs"/>
              </a:rPr>
              <a:t>Utility interruption </a:t>
            </a:r>
            <a:endParaRPr kumimoji="0" lang="en-US" sz="1700" b="0" i="0" u="none" strike="noStrike" kern="1200" cap="none" spc="0" normalizeH="0" baseline="0" noProof="0" dirty="0">
              <a:ln>
                <a:noFill/>
              </a:ln>
              <a:solidFill>
                <a:prstClr val="black"/>
              </a:solidFill>
              <a:effectLst/>
              <a:uLnTx/>
              <a:uFillTx/>
              <a:latin typeface="Cambria"/>
              <a:ea typeface="+mn-ea"/>
              <a:cs typeface="+mn-cs"/>
            </a:endParaRPr>
          </a:p>
        </p:txBody>
      </p:sp>
    </p:spTree>
    <p:extLst>
      <p:ext uri="{BB962C8B-B14F-4D97-AF65-F5344CB8AC3E}">
        <p14:creationId xmlns:p14="http://schemas.microsoft.com/office/powerpoint/2010/main" val="436859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67113" y="2674381"/>
            <a:ext cx="3550596" cy="2451369"/>
          </a:xfrm>
        </p:spPr>
        <p:txBody>
          <a:bodyPr>
            <a:noAutofit/>
          </a:bodyPr>
          <a:lstStyle/>
          <a:p>
            <a:pPr algn="ctr"/>
            <a:r>
              <a:rPr lang="en-US" sz="4800" dirty="0"/>
              <a:t>Emergency Preparedness and Response: the Digital Context</a:t>
            </a:r>
            <a:endParaRPr lang="en-US" sz="4800" i="1" dirty="0"/>
          </a:p>
        </p:txBody>
      </p:sp>
      <p:sp>
        <p:nvSpPr>
          <p:cNvPr id="7" name="TextBox 6">
            <a:extLst>
              <a:ext uri="{FF2B5EF4-FFF2-40B4-BE49-F238E27FC236}">
                <a16:creationId xmlns:a16="http://schemas.microsoft.com/office/drawing/2014/main" id="{D3E8D01F-4CB6-1485-5534-0209C1CB787B}"/>
              </a:ext>
            </a:extLst>
          </p:cNvPr>
          <p:cNvSpPr txBox="1"/>
          <p:nvPr/>
        </p:nvSpPr>
        <p:spPr>
          <a:xfrm>
            <a:off x="4739328" y="6190937"/>
            <a:ext cx="7131571"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a:ln>
                  <a:noFill/>
                </a:ln>
                <a:solidFill>
                  <a:srgbClr val="215990"/>
                </a:solidFill>
                <a:effectLst/>
                <a:uLnTx/>
                <a:uFillTx/>
                <a:latin typeface="Open Sans" panose="020B0606030504020204" pitchFamily="34" charset="0"/>
                <a:ea typeface="+mn-ea"/>
                <a:cs typeface="+mn-cs"/>
                <a:hlinkClick r:id="rId3"/>
              </a:rPr>
              <a:t>https://bit.ly/DigiPresQuiz</a:t>
            </a:r>
            <a:r>
              <a:rPr kumimoji="0" lang="en-US" sz="2400" b="0" i="0" u="none" strike="noStrike" kern="1200" cap="none" spc="0" normalizeH="0" baseline="0" noProof="0">
                <a:ln>
                  <a:noFill/>
                </a:ln>
                <a:solidFill>
                  <a:srgbClr val="1E1E1E"/>
                </a:solidFill>
                <a:effectLst/>
                <a:uLnTx/>
                <a:uFillTx/>
                <a:latin typeface="Open Sans" panose="020B0606030504020204" pitchFamily="34" charset="0"/>
                <a:ea typeface="+mn-ea"/>
                <a:cs typeface="+mn-cs"/>
              </a:rPr>
              <a:t> </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3" name="Content Placeholder 12" descr="A screenshot of a computer&#10;&#10;Description automatically generated">
            <a:extLst>
              <a:ext uri="{FF2B5EF4-FFF2-40B4-BE49-F238E27FC236}">
                <a16:creationId xmlns:a16="http://schemas.microsoft.com/office/drawing/2014/main" id="{4C3DB0E6-5261-9383-BA6B-03389A83D530}"/>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4900105" y="279463"/>
            <a:ext cx="6810016" cy="5784240"/>
          </a:xfrm>
          <a:ln>
            <a:solidFill>
              <a:schemeClr val="accent3">
                <a:lumMod val="75000"/>
              </a:schemeClr>
            </a:solidFill>
          </a:ln>
        </p:spPr>
      </p:pic>
    </p:spTree>
    <p:extLst>
      <p:ext uri="{BB962C8B-B14F-4D97-AF65-F5344CB8AC3E}">
        <p14:creationId xmlns:p14="http://schemas.microsoft.com/office/powerpoint/2010/main" val="16446547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21100" y="3739568"/>
            <a:ext cx="3550596" cy="2451369"/>
          </a:xfrm>
        </p:spPr>
        <p:txBody>
          <a:bodyPr>
            <a:noAutofit/>
          </a:bodyPr>
          <a:lstStyle/>
          <a:p>
            <a:pPr algn="ctr"/>
            <a:r>
              <a:rPr lang="en-US" sz="4800" dirty="0"/>
              <a:t>Building Resilience Training Toolkit: </a:t>
            </a:r>
            <a:r>
              <a:rPr lang="en-US" sz="4000" dirty="0"/>
              <a:t>Disaster Risk Management for Documentary Heritage and Digital Archives</a:t>
            </a:r>
            <a:endParaRPr lang="en-US" sz="4400" i="1" dirty="0"/>
          </a:p>
        </p:txBody>
      </p:sp>
      <p:pic>
        <p:nvPicPr>
          <p:cNvPr id="4" name="Content Placeholder 3" descr="A book cover with a statue in a room with a book cover&#10;&#10;Description automatically generated with medium confidence">
            <a:extLst>
              <a:ext uri="{FF2B5EF4-FFF2-40B4-BE49-F238E27FC236}">
                <a16:creationId xmlns:a16="http://schemas.microsoft.com/office/drawing/2014/main" id="{CFE2D67A-FB64-2237-3493-B5E3FF00218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96000" y="322475"/>
            <a:ext cx="4263242" cy="5682154"/>
          </a:xfrm>
          <a:ln>
            <a:solidFill>
              <a:schemeClr val="accent3">
                <a:lumMod val="75000"/>
              </a:schemeClr>
            </a:solidFill>
          </a:ln>
        </p:spPr>
      </p:pic>
      <p:sp>
        <p:nvSpPr>
          <p:cNvPr id="7" name="TextBox 6">
            <a:extLst>
              <a:ext uri="{FF2B5EF4-FFF2-40B4-BE49-F238E27FC236}">
                <a16:creationId xmlns:a16="http://schemas.microsoft.com/office/drawing/2014/main" id="{D3E8D01F-4CB6-1485-5534-0209C1CB787B}"/>
              </a:ext>
            </a:extLst>
          </p:cNvPr>
          <p:cNvSpPr txBox="1"/>
          <p:nvPr/>
        </p:nvSpPr>
        <p:spPr>
          <a:xfrm>
            <a:off x="4739329" y="6190937"/>
            <a:ext cx="713157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https://unesdoc.unesco.org/ark:/48223/pf0000391132</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13241711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Emergency Preparedness for Digital Collections </a:t>
            </a:r>
          </a:p>
        </p:txBody>
      </p:sp>
      <p:sp>
        <p:nvSpPr>
          <p:cNvPr id="3" name="TextBox 2">
            <a:extLst>
              <a:ext uri="{FF2B5EF4-FFF2-40B4-BE49-F238E27FC236}">
                <a16:creationId xmlns:a16="http://schemas.microsoft.com/office/drawing/2014/main" id="{1D1AFDB0-1364-07FF-9F6F-41B1BB5D6251}"/>
              </a:ext>
            </a:extLst>
          </p:cNvPr>
          <p:cNvSpPr txBox="1"/>
          <p:nvPr/>
        </p:nvSpPr>
        <p:spPr>
          <a:xfrm>
            <a:off x="1484026" y="1963711"/>
            <a:ext cx="7390151" cy="3416320"/>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
                <a:srgbClr val="297FD5">
                  <a:lumMod val="75000"/>
                </a:srgbClr>
              </a:buClr>
              <a:buSzTx/>
              <a:buFont typeface="Wingdings" panose="05000000000000000000" pitchFamily="2" charset="2"/>
              <a:buChar char="v"/>
              <a:tabLst/>
              <a:defRPr/>
            </a:pPr>
            <a:r>
              <a:rPr kumimoji="0" lang="en-US" sz="3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Risk assessment</a:t>
            </a:r>
          </a:p>
          <a:p>
            <a:pPr marL="571500" marR="0" lvl="0" indent="-571500" algn="l" defTabSz="914400" rtl="0" eaLnBrk="1" fontAlgn="auto" latinLnBrk="0" hangingPunct="1">
              <a:lnSpc>
                <a:spcPct val="100000"/>
              </a:lnSpc>
              <a:spcBef>
                <a:spcPts val="0"/>
              </a:spcBef>
              <a:spcAft>
                <a:spcPts val="0"/>
              </a:spcAft>
              <a:buClr>
                <a:srgbClr val="297FD5">
                  <a:lumMod val="75000"/>
                </a:srgbClr>
              </a:buClr>
              <a:buSzTx/>
              <a:buFont typeface="Wingdings" panose="05000000000000000000" pitchFamily="2" charset="2"/>
              <a:buChar char="v"/>
              <a:tabLst/>
              <a:defRPr/>
            </a:pPr>
            <a:r>
              <a:rPr kumimoji="0" lang="en-US" sz="3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Collection policies</a:t>
            </a:r>
          </a:p>
          <a:p>
            <a:pPr marL="571500" marR="0" lvl="0" indent="-571500" algn="l" defTabSz="914400" rtl="0" eaLnBrk="1" fontAlgn="auto" latinLnBrk="0" hangingPunct="1">
              <a:lnSpc>
                <a:spcPct val="100000"/>
              </a:lnSpc>
              <a:spcBef>
                <a:spcPts val="0"/>
              </a:spcBef>
              <a:spcAft>
                <a:spcPts val="0"/>
              </a:spcAft>
              <a:buClr>
                <a:srgbClr val="297FD5">
                  <a:lumMod val="75000"/>
                </a:srgbClr>
              </a:buClr>
              <a:buSzTx/>
              <a:buFont typeface="Wingdings" panose="05000000000000000000" pitchFamily="2" charset="2"/>
              <a:buChar char="v"/>
              <a:tabLst/>
              <a:defRPr/>
            </a:pPr>
            <a:r>
              <a:rPr kumimoji="0" lang="en-US" sz="3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Storage management</a:t>
            </a:r>
          </a:p>
          <a:p>
            <a:pPr marL="571500" marR="0" lvl="0" indent="-571500" algn="l" defTabSz="914400" rtl="0" eaLnBrk="1" fontAlgn="auto" latinLnBrk="0" hangingPunct="1">
              <a:lnSpc>
                <a:spcPct val="100000"/>
              </a:lnSpc>
              <a:spcBef>
                <a:spcPts val="0"/>
              </a:spcBef>
              <a:spcAft>
                <a:spcPts val="0"/>
              </a:spcAft>
              <a:buClr>
                <a:srgbClr val="297FD5">
                  <a:lumMod val="75000"/>
                </a:srgbClr>
              </a:buClr>
              <a:buSzTx/>
              <a:buFont typeface="Wingdings" panose="05000000000000000000" pitchFamily="2" charset="2"/>
              <a:buChar char="v"/>
              <a:tabLst/>
              <a:defRPr/>
            </a:pPr>
            <a:r>
              <a:rPr kumimoji="0" lang="en-US" sz="3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Community involvement</a:t>
            </a:r>
          </a:p>
          <a:p>
            <a:pPr marL="571500" marR="0" lvl="0" indent="-571500" algn="l" defTabSz="914400" rtl="0" eaLnBrk="1" fontAlgn="auto" latinLnBrk="0" hangingPunct="1">
              <a:lnSpc>
                <a:spcPct val="100000"/>
              </a:lnSpc>
              <a:spcBef>
                <a:spcPts val="0"/>
              </a:spcBef>
              <a:spcAft>
                <a:spcPts val="0"/>
              </a:spcAft>
              <a:buClr>
                <a:srgbClr val="297FD5">
                  <a:lumMod val="75000"/>
                </a:srgbClr>
              </a:buClr>
              <a:buSzTx/>
              <a:buFont typeface="Wingdings" panose="05000000000000000000" pitchFamily="2" charset="2"/>
              <a:buChar char="v"/>
              <a:tabLst/>
              <a:defRPr/>
            </a:pPr>
            <a:r>
              <a:rPr kumimoji="0" lang="en-US" sz="3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Digital preservation</a:t>
            </a:r>
          </a:p>
          <a:p>
            <a:pPr marL="571500" marR="0" lvl="0" indent="-571500" algn="l" defTabSz="914400" rtl="0" eaLnBrk="1" fontAlgn="auto" latinLnBrk="0" hangingPunct="1">
              <a:lnSpc>
                <a:spcPct val="100000"/>
              </a:lnSpc>
              <a:spcBef>
                <a:spcPts val="0"/>
              </a:spcBef>
              <a:spcAft>
                <a:spcPts val="0"/>
              </a:spcAft>
              <a:buClr>
                <a:srgbClr val="297FD5">
                  <a:lumMod val="75000"/>
                </a:srgbClr>
              </a:buClr>
              <a:buSzTx/>
              <a:buFont typeface="Wingdings" panose="05000000000000000000" pitchFamily="2" charset="2"/>
              <a:buChar char="v"/>
              <a:tabLst/>
              <a:defRPr/>
            </a:pPr>
            <a:r>
              <a:rPr kumimoji="0" lang="en-US" sz="3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Climate change</a:t>
            </a:r>
          </a:p>
        </p:txBody>
      </p:sp>
    </p:spTree>
    <p:extLst>
      <p:ext uri="{BB962C8B-B14F-4D97-AF65-F5344CB8AC3E}">
        <p14:creationId xmlns:p14="http://schemas.microsoft.com/office/powerpoint/2010/main" val="3337767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6" name="Rectangle 15">
            <a:extLst>
              <a:ext uri="{FF2B5EF4-FFF2-40B4-BE49-F238E27FC236}">
                <a16:creationId xmlns:a16="http://schemas.microsoft.com/office/drawing/2014/main" id="{FA4CD5CB-D209-4D70-8CA4-629731C592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p:cNvSpPr>
            <a:spLocks noGrp="1"/>
          </p:cNvSpPr>
          <p:nvPr>
            <p:ph type="title"/>
          </p:nvPr>
        </p:nvSpPr>
        <p:spPr>
          <a:xfrm>
            <a:off x="6730725" y="-987745"/>
            <a:ext cx="4912853" cy="3686015"/>
          </a:xfrm>
        </p:spPr>
        <p:txBody>
          <a:bodyPr vert="horz" lIns="91440" tIns="45720" rIns="91440" bIns="45720" rtlCol="0" anchor="b">
            <a:normAutofit/>
          </a:bodyPr>
          <a:lstStyle/>
          <a:p>
            <a:r>
              <a:rPr lang="en-US" sz="4800" dirty="0">
                <a:solidFill>
                  <a:schemeClr val="tx1">
                    <a:lumMod val="85000"/>
                    <a:lumOff val="15000"/>
                  </a:schemeClr>
                </a:solidFill>
              </a:rPr>
              <a:t>Digitization as Emergency Response: Ukraine</a:t>
            </a:r>
            <a:endParaRPr lang="en-US" sz="4800" i="1" dirty="0">
              <a:solidFill>
                <a:schemeClr val="tx1">
                  <a:lumMod val="85000"/>
                  <a:lumOff val="15000"/>
                </a:schemeClr>
              </a:solidFill>
            </a:endParaRPr>
          </a:p>
        </p:txBody>
      </p:sp>
      <p:pic>
        <p:nvPicPr>
          <p:cNvPr id="4" name="Picture 3" descr="A collage of pictures of children&#10;&#10;Description automatically generated">
            <a:extLst>
              <a:ext uri="{FF2B5EF4-FFF2-40B4-BE49-F238E27FC236}">
                <a16:creationId xmlns:a16="http://schemas.microsoft.com/office/drawing/2014/main" id="{EECF0A2D-6679-646A-75E3-5A68A5510F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542" y="155322"/>
            <a:ext cx="5961673" cy="3577004"/>
          </a:xfrm>
          <a:prstGeom prst="rect">
            <a:avLst/>
          </a:prstGeom>
          <a:ln>
            <a:solidFill>
              <a:schemeClr val="accent3">
                <a:lumMod val="75000"/>
              </a:schemeClr>
            </a:solidFill>
          </a:ln>
        </p:spPr>
      </p:pic>
      <p:cxnSp>
        <p:nvCxnSpPr>
          <p:cNvPr id="18" name="Straight Connector 17">
            <a:extLst>
              <a:ext uri="{FF2B5EF4-FFF2-40B4-BE49-F238E27FC236}">
                <a16:creationId xmlns:a16="http://schemas.microsoft.com/office/drawing/2014/main" id="{5C6A2BAE-B461-4B55-8E1F-0722ABDD13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209305" y="4343400"/>
            <a:ext cx="32004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B4C27B90-DF2B-4D00-BA07-18ED774CD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593ACC25-C262-417A-8AA9-0641C772BD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60C1350B-CE4C-FA6B-FE16-F3FA4FE7F3C6}"/>
              </a:ext>
            </a:extLst>
          </p:cNvPr>
          <p:cNvSpPr txBox="1"/>
          <p:nvPr/>
        </p:nvSpPr>
        <p:spPr>
          <a:xfrm>
            <a:off x="283591" y="3760871"/>
            <a:ext cx="60935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https://gallery.sucho.org/</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9" name="Picture 8" descr="A collage of images of people and tanks&#10;&#10;Description automatically generated">
            <a:extLst>
              <a:ext uri="{FF2B5EF4-FFF2-40B4-BE49-F238E27FC236}">
                <a16:creationId xmlns:a16="http://schemas.microsoft.com/office/drawing/2014/main" id="{228A1D48-76AB-C6E9-A88D-7047545ED3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8427" y="3167158"/>
            <a:ext cx="7900400" cy="2806909"/>
          </a:xfrm>
          <a:prstGeom prst="rect">
            <a:avLst/>
          </a:prstGeom>
        </p:spPr>
      </p:pic>
      <p:sp>
        <p:nvSpPr>
          <p:cNvPr id="13" name="TextBox 12">
            <a:extLst>
              <a:ext uri="{FF2B5EF4-FFF2-40B4-BE49-F238E27FC236}">
                <a16:creationId xmlns:a16="http://schemas.microsoft.com/office/drawing/2014/main" id="{C802E116-399D-845A-0E52-004CE0F732E9}"/>
              </a:ext>
            </a:extLst>
          </p:cNvPr>
          <p:cNvSpPr txBox="1"/>
          <p:nvPr/>
        </p:nvSpPr>
        <p:spPr>
          <a:xfrm>
            <a:off x="3743515" y="5962508"/>
            <a:ext cx="766619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https://heritage-digitaltransitions.com/ukraine-digitization-project/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42377595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Digital Collections and Climate Change</a:t>
            </a:r>
          </a:p>
        </p:txBody>
      </p:sp>
      <p:sp>
        <p:nvSpPr>
          <p:cNvPr id="5" name="Content Placeholder 4">
            <a:extLst>
              <a:ext uri="{FF2B5EF4-FFF2-40B4-BE49-F238E27FC236}">
                <a16:creationId xmlns:a16="http://schemas.microsoft.com/office/drawing/2014/main" id="{32B2B10F-D9C7-C512-C0B2-A0FD95285A14}"/>
              </a:ext>
            </a:extLst>
          </p:cNvPr>
          <p:cNvSpPr>
            <a:spLocks noGrp="1"/>
          </p:cNvSpPr>
          <p:nvPr>
            <p:ph idx="1"/>
          </p:nvPr>
        </p:nvSpPr>
        <p:spPr/>
        <p:txBody>
          <a:bodyPr>
            <a:normAutofit lnSpcReduction="10000"/>
          </a:bodyPr>
          <a:lstStyle/>
          <a:p>
            <a:pPr marL="465138" indent="-465138">
              <a:buFont typeface="Wingdings" panose="05000000000000000000" pitchFamily="2" charset="2"/>
              <a:buChar char="v"/>
            </a:pPr>
            <a:r>
              <a:rPr lang="en-US" sz="2800" b="0" i="0" dirty="0">
                <a:effectLst/>
              </a:rPr>
              <a:t>“Environmentall</a:t>
            </a:r>
            <a:r>
              <a:rPr lang="en-US" sz="2800" dirty="0"/>
              <a:t>y Sustainable Digital Preservation” </a:t>
            </a:r>
            <a:r>
              <a:rPr lang="en-US" sz="2800" dirty="0">
                <a:hlinkClick r:id="rId3"/>
              </a:rPr>
              <a:t>https://www.dpconline.org/digipres/discover-good-practice/environmentally-sustainable-digital-preservation</a:t>
            </a:r>
            <a:r>
              <a:rPr lang="en-US" sz="2800" dirty="0"/>
              <a:t> </a:t>
            </a:r>
            <a:endParaRPr lang="en-US" sz="2800" b="0" i="0" dirty="0">
              <a:effectLst/>
            </a:endParaRPr>
          </a:p>
          <a:p>
            <a:pPr marL="465138" indent="-465138">
              <a:buFont typeface="Wingdings" panose="05000000000000000000" pitchFamily="2" charset="2"/>
              <a:buChar char="v"/>
            </a:pPr>
            <a:r>
              <a:rPr lang="en-US" sz="2800" b="0" i="0" dirty="0">
                <a:effectLst/>
              </a:rPr>
              <a:t>“Climate Change Means Change: Long-term Planning for Long-term Digital Preservation” </a:t>
            </a:r>
            <a:r>
              <a:rPr lang="en-US" sz="2800" dirty="0">
                <a:hlinkClick r:id="rId4"/>
              </a:rPr>
              <a:t>https://www.cni.org/topics/digital-curation/climate-change-means-change-long-term-planning-for-long-term-digital-preservation</a:t>
            </a:r>
            <a:r>
              <a:rPr lang="en-US" sz="2800" dirty="0"/>
              <a:t> </a:t>
            </a:r>
          </a:p>
          <a:p>
            <a:pPr marL="465138" indent="-465138">
              <a:buFont typeface="Wingdings" panose="05000000000000000000" pitchFamily="2" charset="2"/>
              <a:buChar char="v"/>
            </a:pPr>
            <a:r>
              <a:rPr lang="en-US" sz="2800" dirty="0"/>
              <a:t>“</a:t>
            </a:r>
            <a:r>
              <a:rPr lang="en-US" sz="2800" b="0" i="0" dirty="0">
                <a:effectLst/>
              </a:rPr>
              <a:t>Energy, Digital Preservation, and the Climate: Proactively Planning for an Uncertain Future”  </a:t>
            </a:r>
            <a:r>
              <a:rPr lang="en-US" sz="2800" dirty="0">
                <a:hlinkClick r:id="rId5"/>
              </a:rPr>
              <a:t> https://ipres2024.pubpub.org/pub/1sm257xx/release/2</a:t>
            </a:r>
            <a:r>
              <a:rPr lang="en-US" sz="2800" dirty="0"/>
              <a:t> </a:t>
            </a:r>
          </a:p>
        </p:txBody>
      </p:sp>
    </p:spTree>
    <p:extLst>
      <p:ext uri="{BB962C8B-B14F-4D97-AF65-F5344CB8AC3E}">
        <p14:creationId xmlns:p14="http://schemas.microsoft.com/office/powerpoint/2010/main" val="6083792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8FC81-ABB0-9AC1-28E3-F15A64F41383}"/>
              </a:ext>
            </a:extLst>
          </p:cNvPr>
          <p:cNvSpPr>
            <a:spLocks noGrp="1"/>
          </p:cNvSpPr>
          <p:nvPr>
            <p:ph type="title"/>
          </p:nvPr>
        </p:nvSpPr>
        <p:spPr>
          <a:xfrm>
            <a:off x="1274629" y="1273628"/>
            <a:ext cx="9635578" cy="4310742"/>
          </a:xfrm>
        </p:spPr>
        <p:txBody>
          <a:bodyPr anchor="ctr"/>
          <a:lstStyle/>
          <a:p>
            <a:r>
              <a:rPr lang="en-US" dirty="0"/>
              <a:t>The Best Laid Plans…</a:t>
            </a:r>
            <a:br>
              <a:rPr lang="en-US" dirty="0"/>
            </a:br>
            <a:br>
              <a:rPr lang="en-US" dirty="0"/>
            </a:br>
            <a:r>
              <a:rPr lang="en-US" sz="3600" dirty="0"/>
              <a:t>A Case Study Analysis</a:t>
            </a:r>
            <a:endParaRPr lang="en-US" dirty="0"/>
          </a:p>
        </p:txBody>
      </p:sp>
    </p:spTree>
    <p:extLst>
      <p:ext uri="{BB962C8B-B14F-4D97-AF65-F5344CB8AC3E}">
        <p14:creationId xmlns:p14="http://schemas.microsoft.com/office/powerpoint/2010/main" val="34848390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clothing walking down a street&#10;&#10;Description automatically generated">
            <a:extLst>
              <a:ext uri="{FF2B5EF4-FFF2-40B4-BE49-F238E27FC236}">
                <a16:creationId xmlns:a16="http://schemas.microsoft.com/office/drawing/2014/main" id="{5F7D9CC1-2304-1257-1901-95AD6D74F2B6}"/>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1097468" y="97478"/>
            <a:ext cx="9997063" cy="6663043"/>
          </a:xfrm>
          <a:prstGeom prst="rect">
            <a:avLst/>
          </a:prstGeom>
          <a:effectLst>
            <a:outerShdw blurRad="63500" sx="102000" sy="102000" algn="ctr" rotWithShape="0">
              <a:prstClr val="black">
                <a:alpha val="40000"/>
              </a:prstClr>
            </a:outerShdw>
          </a:effectLst>
        </p:spPr>
      </p:pic>
      <p:sp>
        <p:nvSpPr>
          <p:cNvPr id="2" name="Title 1">
            <a:extLst>
              <a:ext uri="{FF2B5EF4-FFF2-40B4-BE49-F238E27FC236}">
                <a16:creationId xmlns:a16="http://schemas.microsoft.com/office/drawing/2014/main" id="{4B93F8B1-9F55-A665-C632-D6F6CDCC3D3F}"/>
              </a:ext>
            </a:extLst>
          </p:cNvPr>
          <p:cNvSpPr>
            <a:spLocks noGrp="1"/>
          </p:cNvSpPr>
          <p:nvPr>
            <p:ph type="title"/>
          </p:nvPr>
        </p:nvSpPr>
        <p:spPr>
          <a:xfrm>
            <a:off x="3362679" y="4619943"/>
            <a:ext cx="5466639" cy="1848951"/>
          </a:xfrm>
          <a:solidFill>
            <a:srgbClr val="FAF1D4">
              <a:alpha val="80000"/>
            </a:srgbClr>
          </a:solidFill>
        </p:spPr>
        <p:txBody>
          <a:bodyPr/>
          <a:lstStyle/>
          <a:p>
            <a:r>
              <a:rPr lang="en-US" b="0" dirty="0"/>
              <a:t>The Mummers Museum</a:t>
            </a:r>
          </a:p>
        </p:txBody>
      </p:sp>
    </p:spTree>
    <p:extLst>
      <p:ext uri="{BB962C8B-B14F-4D97-AF65-F5344CB8AC3E}">
        <p14:creationId xmlns:p14="http://schemas.microsoft.com/office/powerpoint/2010/main" val="10518391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6CB0599-DF8C-4D1A-A8D9-4FE5B78C2162}"/>
              </a:ext>
            </a:extLst>
          </p:cNvPr>
          <p:cNvSpPr>
            <a:spLocks noGrp="1"/>
          </p:cNvSpPr>
          <p:nvPr>
            <p:ph type="title"/>
          </p:nvPr>
        </p:nvSpPr>
        <p:spPr>
          <a:xfrm>
            <a:off x="250892" y="1590271"/>
            <a:ext cx="4337476" cy="1066801"/>
          </a:xfrm>
        </p:spPr>
        <p:txBody>
          <a:bodyPr vert="horz" lIns="91440" tIns="45720" rIns="91440" bIns="45720" rtlCol="0" anchor="ctr">
            <a:normAutofit fontScale="90000"/>
          </a:bodyPr>
          <a:lstStyle/>
          <a:p>
            <a:r>
              <a:rPr lang="en-US" sz="4400" b="1" i="0" kern="1200" dirty="0">
                <a:latin typeface="+mj-lt"/>
                <a:ea typeface="+mj-ea"/>
                <a:cs typeface="+mj-cs"/>
              </a:rPr>
              <a:t>The Mummers Museum</a:t>
            </a:r>
          </a:p>
        </p:txBody>
      </p:sp>
      <p:sp>
        <p:nvSpPr>
          <p:cNvPr id="9" name="TextBox 8">
            <a:extLst>
              <a:ext uri="{FF2B5EF4-FFF2-40B4-BE49-F238E27FC236}">
                <a16:creationId xmlns:a16="http://schemas.microsoft.com/office/drawing/2014/main" id="{871D8824-F056-CD34-9E0B-6E7718A94186}"/>
              </a:ext>
            </a:extLst>
          </p:cNvPr>
          <p:cNvSpPr txBox="1"/>
          <p:nvPr/>
        </p:nvSpPr>
        <p:spPr>
          <a:xfrm>
            <a:off x="265248" y="2843174"/>
            <a:ext cx="4337476" cy="1782360"/>
          </a:xfrm>
          <a:prstGeom prst="rect">
            <a:avLst/>
          </a:prstGeom>
        </p:spPr>
        <p:txBody>
          <a:bodyPr vert="horz" lIns="91440" tIns="45720" rIns="91440" bIns="45720" rtlCol="0" anchor="t">
            <a:noAutofit/>
          </a:bodyPr>
          <a:lstStyle/>
          <a:p>
            <a:pPr marL="0" marR="0" lvl="0" indent="0" algn="l" defTabSz="457200" rtl="0" eaLnBrk="1" fontAlgn="auto" latinLnBrk="0" hangingPunct="1">
              <a:lnSpc>
                <a:spcPct val="100000"/>
              </a:lnSpc>
              <a:spcBef>
                <a:spcPts val="1000"/>
              </a:spcBef>
              <a:spcAft>
                <a:spcPts val="0"/>
              </a:spcAft>
              <a:buClr>
                <a:prstClr val="black"/>
              </a:buClr>
              <a:buSzPct val="80000"/>
              <a:buFontTx/>
              <a:buNone/>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a:ea typeface="+mn-ea"/>
                <a:cs typeface="+mn-cs"/>
              </a:rPr>
              <a:t>A mid-sized museum in South Philadelphia, celebrating and interpreting the history of Mummery in the city. Collections are very focused on costumes (you can see why!)</a:t>
            </a:r>
          </a:p>
        </p:txBody>
      </p:sp>
      <p:sp>
        <p:nvSpPr>
          <p:cNvPr id="14" name="Slide Number Placeholder 4">
            <a:extLst>
              <a:ext uri="{FF2B5EF4-FFF2-40B4-BE49-F238E27FC236}">
                <a16:creationId xmlns:a16="http://schemas.microsoft.com/office/drawing/2014/main" id="{742CC237-A3DE-E3AD-AF5D-2658628CA295}"/>
              </a:ext>
            </a:extLst>
          </p:cNvPr>
          <p:cNvSpPr>
            <a:spLocks noGrp="1"/>
          </p:cNvSpPr>
          <p:nvPr>
            <p:ph type="sldNum" sz="quarter" idx="4"/>
          </p:nvPr>
        </p:nvSpPr>
        <p:spPr>
          <a:xfrm>
            <a:off x="5535329" y="5584370"/>
            <a:ext cx="1121343" cy="1273629"/>
          </a:xfrm>
        </p:spPr>
        <p:txBody>
          <a:bodyPr/>
          <a:lstStyle/>
          <a:p>
            <a:pPr marL="0" marR="0" lvl="0" indent="0" algn="ctr" defTabSz="457200" rtl="0" eaLnBrk="1" fontAlgn="auto" latinLnBrk="0" hangingPunct="1">
              <a:lnSpc>
                <a:spcPct val="100000"/>
              </a:lnSpc>
              <a:spcBef>
                <a:spcPts val="0"/>
              </a:spcBef>
              <a:spcAft>
                <a:spcPts val="600"/>
              </a:spcAft>
              <a:buClrTx/>
              <a:buSzTx/>
              <a:buFontTx/>
              <a:buNone/>
              <a:tabLst/>
              <a:defRPr/>
            </a:pPr>
            <a:fld id="{D57F1E4F-1CFF-5643-939E-02111984F565}" type="slidenum">
              <a:rPr kumimoji="0" lang="en-US" sz="1100" b="0" i="0" u="none" strike="noStrike" kern="1200" cap="all" spc="150" normalizeH="0" baseline="0" noProof="0" smtClean="0">
                <a:ln>
                  <a:noFill/>
                </a:ln>
                <a:solidFill>
                  <a:prstClr val="black"/>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600"/>
                </a:spcAft>
                <a:buClrTx/>
                <a:buSzTx/>
                <a:buFontTx/>
                <a:buNone/>
                <a:tabLst/>
                <a:defRPr/>
              </a:pPr>
              <a:t>18</a:t>
            </a:fld>
            <a:endParaRPr kumimoji="0" lang="en-US" sz="1100" b="0" i="0" u="none" strike="noStrike" kern="1200" cap="all" spc="150" normalizeH="0" baseline="0" noProof="0">
              <a:ln>
                <a:noFill/>
              </a:ln>
              <a:solidFill>
                <a:prstClr val="black"/>
              </a:solidFill>
              <a:effectLst/>
              <a:uLnTx/>
              <a:uFillTx/>
              <a:latin typeface="Century Gothic" panose="020B0502020202020204"/>
              <a:ea typeface="+mn-ea"/>
              <a:cs typeface="+mn-cs"/>
            </a:endParaRPr>
          </a:p>
        </p:txBody>
      </p:sp>
      <p:pic>
        <p:nvPicPr>
          <p:cNvPr id="21" name="Picture 20">
            <a:extLst>
              <a:ext uri="{FF2B5EF4-FFF2-40B4-BE49-F238E27FC236}">
                <a16:creationId xmlns:a16="http://schemas.microsoft.com/office/drawing/2014/main" id="{17575F5B-94FF-3307-5875-FD0AB2E7B486}"/>
              </a:ext>
            </a:extLst>
          </p:cNvPr>
          <p:cNvPicPr>
            <a:picLocks noChangeAspect="1"/>
          </p:cNvPicPr>
          <p:nvPr/>
        </p:nvPicPr>
        <p:blipFill>
          <a:blip r:embed="rId3"/>
          <a:srcRect/>
          <a:stretch/>
        </p:blipFill>
        <p:spPr>
          <a:xfrm>
            <a:off x="8682210" y="182520"/>
            <a:ext cx="2973350" cy="2378680"/>
          </a:xfrm>
          <a:prstGeom prst="rect">
            <a:avLst/>
          </a:prstGeom>
          <a:effectLst>
            <a:outerShdw blurRad="63500" sx="102000" sy="102000" algn="ctr" rotWithShape="0">
              <a:prstClr val="black">
                <a:alpha val="40000"/>
              </a:prstClr>
            </a:outerShdw>
          </a:effectLst>
        </p:spPr>
      </p:pic>
      <p:pic>
        <p:nvPicPr>
          <p:cNvPr id="16" name="Picture 15">
            <a:extLst>
              <a:ext uri="{FF2B5EF4-FFF2-40B4-BE49-F238E27FC236}">
                <a16:creationId xmlns:a16="http://schemas.microsoft.com/office/drawing/2014/main" id="{E998DB56-C1F6-FB9A-D450-F542EA398368}"/>
              </a:ext>
            </a:extLst>
          </p:cNvPr>
          <p:cNvPicPr>
            <a:picLocks noChangeAspect="1"/>
          </p:cNvPicPr>
          <p:nvPr/>
        </p:nvPicPr>
        <p:blipFill>
          <a:blip r:embed="rId4"/>
          <a:srcRect l="12796" r="12796"/>
          <a:stretch/>
        </p:blipFill>
        <p:spPr>
          <a:xfrm>
            <a:off x="8259417" y="2657072"/>
            <a:ext cx="3818937" cy="4105957"/>
          </a:xfrm>
          <a:prstGeom prst="rect">
            <a:avLst/>
          </a:prstGeom>
          <a:effectLst>
            <a:outerShdw blurRad="63500" sx="102000" sy="102000" algn="ctr" rotWithShape="0">
              <a:prstClr val="black">
                <a:alpha val="40000"/>
              </a:prstClr>
            </a:outerShdw>
          </a:effectLst>
        </p:spPr>
      </p:pic>
      <p:pic>
        <p:nvPicPr>
          <p:cNvPr id="25" name="Picture 24">
            <a:extLst>
              <a:ext uri="{FF2B5EF4-FFF2-40B4-BE49-F238E27FC236}">
                <a16:creationId xmlns:a16="http://schemas.microsoft.com/office/drawing/2014/main" id="{1916642C-EB69-687E-2F58-6A31598B4B2D}"/>
              </a:ext>
            </a:extLst>
          </p:cNvPr>
          <p:cNvPicPr>
            <a:picLocks noChangeAspect="1"/>
          </p:cNvPicPr>
          <p:nvPr/>
        </p:nvPicPr>
        <p:blipFill>
          <a:blip r:embed="rId5"/>
          <a:srcRect/>
          <a:stretch/>
        </p:blipFill>
        <p:spPr>
          <a:xfrm>
            <a:off x="4736632" y="1558510"/>
            <a:ext cx="3388877" cy="435168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8888861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12B50AF-926C-6F0A-5319-103F68AEC79E}"/>
              </a:ext>
            </a:extLst>
          </p:cNvPr>
          <p:cNvSpPr>
            <a:spLocks noGrp="1"/>
          </p:cNvSpPr>
          <p:nvPr>
            <p:ph type="sldNum" sz="quarter" idx="4"/>
          </p:nvPr>
        </p:nvSpPr>
        <p:spPr>
          <a:xfrm>
            <a:off x="2039654" y="5584370"/>
            <a:ext cx="1121343" cy="1273629"/>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D57F1E4F-1CFF-5643-939E-02111984F565}" type="slidenum">
              <a:rPr kumimoji="0" lang="en-US" sz="1100" b="0" i="0" u="none" strike="noStrike" kern="1200" cap="all" spc="150" normalizeH="0" baseline="0" noProof="0" smtClean="0">
                <a:ln>
                  <a:noFill/>
                </a:ln>
                <a:solidFill>
                  <a:prstClr val="black"/>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19</a:t>
            </a:fld>
            <a:endParaRPr kumimoji="0" lang="en-US" sz="1100" b="0" i="0" u="none" strike="noStrike" kern="1200" cap="all" spc="150" normalizeH="0" baseline="0" noProof="0" dirty="0">
              <a:ln>
                <a:noFill/>
              </a:ln>
              <a:solidFill>
                <a:prstClr val="black"/>
              </a:solidFill>
              <a:effectLst/>
              <a:uLnTx/>
              <a:uFillTx/>
              <a:latin typeface="Century Gothic" panose="020B0502020202020204"/>
              <a:ea typeface="+mn-ea"/>
              <a:cs typeface="+mn-cs"/>
            </a:endParaRPr>
          </a:p>
        </p:txBody>
      </p:sp>
      <p:sp>
        <p:nvSpPr>
          <p:cNvPr id="12" name="Subtitle 2">
            <a:extLst>
              <a:ext uri="{FF2B5EF4-FFF2-40B4-BE49-F238E27FC236}">
                <a16:creationId xmlns:a16="http://schemas.microsoft.com/office/drawing/2014/main" id="{EF28B974-01D1-99CC-DB9B-9556EC7B6329}"/>
              </a:ext>
            </a:extLst>
          </p:cNvPr>
          <p:cNvSpPr txBox="1">
            <a:spLocks/>
          </p:cNvSpPr>
          <p:nvPr/>
        </p:nvSpPr>
        <p:spPr>
          <a:xfrm>
            <a:off x="253054" y="1255142"/>
            <a:ext cx="4260850" cy="482926"/>
          </a:xfrm>
          <a:prstGeom prst="rect">
            <a:avLst/>
          </a:prstGeom>
          <a:solidFill>
            <a:schemeClr val="accent4">
              <a:lumMod val="75000"/>
            </a:schemeClr>
          </a:solidFill>
        </p:spPr>
        <p:txBody>
          <a:bodyPr vert="horz" lIns="91440" tIns="45720" rIns="91440" bIns="45720" rtlCol="0" anchor="ctr">
            <a:normAutofit/>
          </a:bodyPr>
          <a:lstStyle>
            <a:lvl1pPr marL="0" indent="0" algn="ctr" defTabSz="457200" rtl="0" eaLnBrk="1" latinLnBrk="0" hangingPunct="1">
              <a:lnSpc>
                <a:spcPct val="150000"/>
              </a:lnSpc>
              <a:spcBef>
                <a:spcPts val="1000"/>
              </a:spcBef>
              <a:spcAft>
                <a:spcPts val="0"/>
              </a:spcAft>
              <a:buClr>
                <a:schemeClr val="bg1"/>
              </a:buClr>
              <a:buSzPct val="80000"/>
              <a:buFont typeface="Arial" panose="020B0604020202020204" pitchFamily="34" charset="0"/>
              <a:buNone/>
              <a:defRPr lang="en-US" sz="1600" b="0" i="0" kern="1200" cap="all" spc="150" dirty="0">
                <a:solidFill>
                  <a:prstClr val="black"/>
                </a:solidFill>
                <a:latin typeface="Century Gothic" panose="020B0502020202020204"/>
                <a:ea typeface="+mn-ea"/>
                <a:cs typeface="+mn-cs"/>
              </a:defRPr>
            </a:lvl1pPr>
            <a:lvl2pPr marL="0" indent="0" algn="ctr" defTabSz="457200" rtl="0" eaLnBrk="1" latinLnBrk="0" hangingPunct="1">
              <a:lnSpc>
                <a:spcPct val="150000"/>
              </a:lnSpc>
              <a:spcBef>
                <a:spcPts val="1000"/>
              </a:spcBef>
              <a:spcAft>
                <a:spcPts val="0"/>
              </a:spcAft>
              <a:buClr>
                <a:schemeClr val="bg1"/>
              </a:buClr>
              <a:buSzPct val="80000"/>
              <a:buFont typeface="Arial" panose="020B0604020202020204" pitchFamily="34" charset="0"/>
              <a:buNone/>
              <a:defRPr lang="en-US" sz="1600" b="0" i="0" kern="1200" cap="all" spc="150" dirty="0">
                <a:solidFill>
                  <a:prstClr val="black"/>
                </a:solidFill>
                <a:latin typeface="Century Gothic" panose="020B0502020202020204"/>
                <a:ea typeface="+mn-ea"/>
                <a:cs typeface="+mn-cs"/>
              </a:defRPr>
            </a:lvl2pPr>
            <a:lvl3pPr marL="0" indent="0" algn="ctr" defTabSz="457200" rtl="0" eaLnBrk="1" latinLnBrk="0" hangingPunct="1">
              <a:lnSpc>
                <a:spcPct val="150000"/>
              </a:lnSpc>
              <a:spcBef>
                <a:spcPts val="1000"/>
              </a:spcBef>
              <a:spcAft>
                <a:spcPts val="0"/>
              </a:spcAft>
              <a:buClr>
                <a:schemeClr val="bg1"/>
              </a:buClr>
              <a:buSzPct val="80000"/>
              <a:buFont typeface="Arial" panose="020B0604020202020204" pitchFamily="34" charset="0"/>
              <a:buNone/>
              <a:defRPr lang="en-US" sz="1600" b="0" i="0" kern="1200" cap="all" spc="150" dirty="0">
                <a:solidFill>
                  <a:prstClr val="black"/>
                </a:solidFill>
                <a:latin typeface="Century Gothic" panose="020B0502020202020204"/>
                <a:ea typeface="+mn-ea"/>
                <a:cs typeface="+mn-cs"/>
              </a:defRPr>
            </a:lvl3pPr>
            <a:lvl4pPr marL="0" indent="0" algn="ctr" defTabSz="457200" rtl="0" eaLnBrk="1" latinLnBrk="0" hangingPunct="1">
              <a:lnSpc>
                <a:spcPct val="150000"/>
              </a:lnSpc>
              <a:spcBef>
                <a:spcPts val="1000"/>
              </a:spcBef>
              <a:spcAft>
                <a:spcPts val="0"/>
              </a:spcAft>
              <a:buClr>
                <a:schemeClr val="bg1"/>
              </a:buClr>
              <a:buSzPct val="80000"/>
              <a:buFont typeface="Arial" panose="020B0604020202020204" pitchFamily="34" charset="0"/>
              <a:buNone/>
              <a:defRPr lang="en-US" sz="1600" b="0" i="0" kern="1200" cap="all" spc="150" dirty="0">
                <a:solidFill>
                  <a:prstClr val="black"/>
                </a:solidFill>
                <a:latin typeface="Century Gothic" panose="020B0502020202020204"/>
                <a:ea typeface="+mn-ea"/>
                <a:cs typeface="+mn-cs"/>
              </a:defRPr>
            </a:lvl4pPr>
            <a:lvl5pPr marL="0" indent="0" algn="ctr" defTabSz="457200" rtl="0" eaLnBrk="1" latinLnBrk="0" hangingPunct="1">
              <a:lnSpc>
                <a:spcPct val="150000"/>
              </a:lnSpc>
              <a:spcBef>
                <a:spcPts val="1000"/>
              </a:spcBef>
              <a:spcAft>
                <a:spcPts val="0"/>
              </a:spcAft>
              <a:buClr>
                <a:schemeClr val="bg1"/>
              </a:buClr>
              <a:buSzPct val="80000"/>
              <a:buFont typeface="Arial" panose="020B0604020202020204" pitchFamily="34" charset="0"/>
              <a:buNone/>
              <a:defRPr lang="en-US" sz="1600" b="0" i="0" kern="1200" cap="all" spc="150" dirty="0">
                <a:solidFill>
                  <a:prstClr val="black"/>
                </a:solidFill>
                <a:latin typeface="Century Gothic" panose="020B0502020202020204"/>
                <a:ea typeface="+mn-ea"/>
                <a:cs typeface="+mn-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9pPr>
          </a:lstStyle>
          <a:p>
            <a:pPr marL="0" marR="0" lvl="0" indent="0" algn="ctr" defTabSz="457200" rtl="0" eaLnBrk="1" fontAlgn="auto" latinLnBrk="0" hangingPunct="1">
              <a:lnSpc>
                <a:spcPct val="150000"/>
              </a:lnSpc>
              <a:spcBef>
                <a:spcPts val="1000"/>
              </a:spcBef>
              <a:spcAft>
                <a:spcPts val="0"/>
              </a:spcAft>
              <a:buClr>
                <a:prstClr val="black"/>
              </a:buClr>
              <a:buSzPct val="80000"/>
              <a:buFont typeface="Arial" panose="020B0604020202020204" pitchFamily="34" charset="0"/>
              <a:buNone/>
              <a:tabLst/>
              <a:defRPr/>
            </a:pPr>
            <a:r>
              <a:rPr kumimoji="0" lang="en-US" sz="1600" b="1" i="0" u="none" strike="noStrike" kern="1200" cap="all" spc="150" normalizeH="0" baseline="0" noProof="0" dirty="0">
                <a:ln>
                  <a:noFill/>
                </a:ln>
                <a:solidFill>
                  <a:prstClr val="white"/>
                </a:solidFill>
                <a:effectLst/>
                <a:uLnTx/>
                <a:uFillTx/>
                <a:latin typeface="Century Gothic" panose="020B0502020202020204"/>
                <a:ea typeface="+mn-ea"/>
                <a:cs typeface="+mn-cs"/>
              </a:rPr>
              <a:t>Risks &amp; Disaster History</a:t>
            </a:r>
          </a:p>
        </p:txBody>
      </p:sp>
      <p:sp>
        <p:nvSpPr>
          <p:cNvPr id="13" name="Subtitle 2">
            <a:extLst>
              <a:ext uri="{FF2B5EF4-FFF2-40B4-BE49-F238E27FC236}">
                <a16:creationId xmlns:a16="http://schemas.microsoft.com/office/drawing/2014/main" id="{075ABFAC-4FA5-5C17-BDBC-C4F655550035}"/>
              </a:ext>
            </a:extLst>
          </p:cNvPr>
          <p:cNvSpPr txBox="1">
            <a:spLocks/>
          </p:cNvSpPr>
          <p:nvPr/>
        </p:nvSpPr>
        <p:spPr>
          <a:xfrm>
            <a:off x="253054" y="4092558"/>
            <a:ext cx="4260850" cy="486211"/>
          </a:xfrm>
          <a:prstGeom prst="rect">
            <a:avLst/>
          </a:prstGeom>
          <a:solidFill>
            <a:schemeClr val="accent4">
              <a:lumMod val="75000"/>
            </a:schemeClr>
          </a:solidFill>
        </p:spPr>
        <p:txBody>
          <a:bodyPr vert="horz" lIns="91440" tIns="45720" rIns="91440" bIns="45720" rtlCol="0" anchor="ctr">
            <a:normAutofit/>
          </a:bodyPr>
          <a:lstStyle>
            <a:lvl1pPr marL="0" indent="0" algn="ctr" defTabSz="457200" rtl="0" eaLnBrk="1" latinLnBrk="0" hangingPunct="1">
              <a:lnSpc>
                <a:spcPct val="150000"/>
              </a:lnSpc>
              <a:spcBef>
                <a:spcPts val="1000"/>
              </a:spcBef>
              <a:spcAft>
                <a:spcPts val="0"/>
              </a:spcAft>
              <a:buClr>
                <a:schemeClr val="bg1"/>
              </a:buClr>
              <a:buSzPct val="80000"/>
              <a:buFont typeface="Arial" panose="020B0604020202020204" pitchFamily="34" charset="0"/>
              <a:buNone/>
              <a:defRPr lang="en-US" sz="1600" b="0" i="0" kern="1200" cap="all" spc="150" dirty="0">
                <a:solidFill>
                  <a:prstClr val="black"/>
                </a:solidFill>
                <a:latin typeface="Century Gothic" panose="020B0502020202020204"/>
                <a:ea typeface="+mn-ea"/>
                <a:cs typeface="+mn-cs"/>
              </a:defRPr>
            </a:lvl1pPr>
            <a:lvl2pPr marL="0" indent="0" algn="ctr" defTabSz="457200" rtl="0" eaLnBrk="1" latinLnBrk="0" hangingPunct="1">
              <a:lnSpc>
                <a:spcPct val="150000"/>
              </a:lnSpc>
              <a:spcBef>
                <a:spcPts val="1000"/>
              </a:spcBef>
              <a:spcAft>
                <a:spcPts val="0"/>
              </a:spcAft>
              <a:buClr>
                <a:schemeClr val="bg1"/>
              </a:buClr>
              <a:buSzPct val="80000"/>
              <a:buFont typeface="Arial" panose="020B0604020202020204" pitchFamily="34" charset="0"/>
              <a:buNone/>
              <a:defRPr lang="en-US" sz="1600" b="0" i="0" kern="1200" cap="all" spc="150" dirty="0">
                <a:solidFill>
                  <a:prstClr val="black"/>
                </a:solidFill>
                <a:latin typeface="Century Gothic" panose="020B0502020202020204"/>
                <a:ea typeface="+mn-ea"/>
                <a:cs typeface="+mn-cs"/>
              </a:defRPr>
            </a:lvl2pPr>
            <a:lvl3pPr marL="0" indent="0" algn="ctr" defTabSz="457200" rtl="0" eaLnBrk="1" latinLnBrk="0" hangingPunct="1">
              <a:lnSpc>
                <a:spcPct val="150000"/>
              </a:lnSpc>
              <a:spcBef>
                <a:spcPts val="1000"/>
              </a:spcBef>
              <a:spcAft>
                <a:spcPts val="0"/>
              </a:spcAft>
              <a:buClr>
                <a:schemeClr val="bg1"/>
              </a:buClr>
              <a:buSzPct val="80000"/>
              <a:buFont typeface="Arial" panose="020B0604020202020204" pitchFamily="34" charset="0"/>
              <a:buNone/>
              <a:defRPr lang="en-US" sz="1600" b="0" i="0" kern="1200" cap="all" spc="150" dirty="0">
                <a:solidFill>
                  <a:prstClr val="black"/>
                </a:solidFill>
                <a:latin typeface="Century Gothic" panose="020B0502020202020204"/>
                <a:ea typeface="+mn-ea"/>
                <a:cs typeface="+mn-cs"/>
              </a:defRPr>
            </a:lvl3pPr>
            <a:lvl4pPr marL="0" indent="0" algn="ctr" defTabSz="457200" rtl="0" eaLnBrk="1" latinLnBrk="0" hangingPunct="1">
              <a:lnSpc>
                <a:spcPct val="150000"/>
              </a:lnSpc>
              <a:spcBef>
                <a:spcPts val="1000"/>
              </a:spcBef>
              <a:spcAft>
                <a:spcPts val="0"/>
              </a:spcAft>
              <a:buClr>
                <a:schemeClr val="bg1"/>
              </a:buClr>
              <a:buSzPct val="80000"/>
              <a:buFont typeface="Arial" panose="020B0604020202020204" pitchFamily="34" charset="0"/>
              <a:buNone/>
              <a:defRPr lang="en-US" sz="1600" b="0" i="0" kern="1200" cap="all" spc="150" dirty="0">
                <a:solidFill>
                  <a:prstClr val="black"/>
                </a:solidFill>
                <a:latin typeface="Century Gothic" panose="020B0502020202020204"/>
                <a:ea typeface="+mn-ea"/>
                <a:cs typeface="+mn-cs"/>
              </a:defRPr>
            </a:lvl4pPr>
            <a:lvl5pPr marL="0" indent="0" algn="ctr" defTabSz="457200" rtl="0" eaLnBrk="1" latinLnBrk="0" hangingPunct="1">
              <a:lnSpc>
                <a:spcPct val="150000"/>
              </a:lnSpc>
              <a:spcBef>
                <a:spcPts val="1000"/>
              </a:spcBef>
              <a:spcAft>
                <a:spcPts val="0"/>
              </a:spcAft>
              <a:buClr>
                <a:schemeClr val="bg1"/>
              </a:buClr>
              <a:buSzPct val="80000"/>
              <a:buFont typeface="Arial" panose="020B0604020202020204" pitchFamily="34" charset="0"/>
              <a:buNone/>
              <a:defRPr lang="en-US" sz="1600" b="0" i="0" kern="1200" cap="all" spc="150" dirty="0">
                <a:solidFill>
                  <a:prstClr val="black"/>
                </a:solidFill>
                <a:latin typeface="Century Gothic" panose="020B0502020202020204"/>
                <a:ea typeface="+mn-ea"/>
                <a:cs typeface="+mn-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9pPr>
          </a:lstStyle>
          <a:p>
            <a:pPr marL="0" marR="0" lvl="0" indent="0" algn="ctr" defTabSz="457200" rtl="0" eaLnBrk="1" fontAlgn="auto" latinLnBrk="0" hangingPunct="1">
              <a:lnSpc>
                <a:spcPct val="150000"/>
              </a:lnSpc>
              <a:spcBef>
                <a:spcPts val="1000"/>
              </a:spcBef>
              <a:spcAft>
                <a:spcPts val="0"/>
              </a:spcAft>
              <a:buClr>
                <a:prstClr val="black"/>
              </a:buClr>
              <a:buSzPct val="80000"/>
              <a:buFont typeface="Arial" panose="020B0604020202020204" pitchFamily="34" charset="0"/>
              <a:buNone/>
              <a:tabLst/>
              <a:defRPr/>
            </a:pPr>
            <a:r>
              <a:rPr kumimoji="0" lang="en-US" sz="1600" b="1" i="0" u="none" strike="noStrike" kern="1200" cap="all" spc="150" normalizeH="0" baseline="0" noProof="0" dirty="0">
                <a:ln>
                  <a:noFill/>
                </a:ln>
                <a:solidFill>
                  <a:prstClr val="white"/>
                </a:solidFill>
                <a:effectLst/>
                <a:uLnTx/>
                <a:uFillTx/>
                <a:latin typeface="Century Gothic" panose="020B0502020202020204"/>
                <a:ea typeface="+mn-ea"/>
                <a:cs typeface="+mn-cs"/>
              </a:rPr>
              <a:t>The event</a:t>
            </a:r>
          </a:p>
        </p:txBody>
      </p:sp>
      <p:sp>
        <p:nvSpPr>
          <p:cNvPr id="14" name="TextBox 13">
            <a:extLst>
              <a:ext uri="{FF2B5EF4-FFF2-40B4-BE49-F238E27FC236}">
                <a16:creationId xmlns:a16="http://schemas.microsoft.com/office/drawing/2014/main" id="{B733C41B-E772-0990-9074-A92AD14CFA89}"/>
              </a:ext>
            </a:extLst>
          </p:cNvPr>
          <p:cNvSpPr txBox="1"/>
          <p:nvPr/>
        </p:nvSpPr>
        <p:spPr>
          <a:xfrm>
            <a:off x="253054" y="1865278"/>
            <a:ext cx="4260850" cy="1569660"/>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600" b="0" i="0" u="none" strike="noStrike" kern="1200" cap="none" spc="0" normalizeH="0" baseline="0" noProof="0" dirty="0">
                <a:ln>
                  <a:noFill/>
                </a:ln>
                <a:solidFill>
                  <a:prstClr val="black"/>
                </a:solidFill>
                <a:effectLst/>
                <a:uLnTx/>
                <a:uFillTx/>
                <a:latin typeface="Century Gothic" panose="020B0502020202020204"/>
                <a:ea typeface="+mn-ea"/>
                <a:cs typeface="+mn-cs"/>
              </a:rPr>
              <a:t>History of leaks in storage &amp; exhibit areas</a:t>
            </a:r>
          </a:p>
          <a:p>
            <a:pPr marL="285750" marR="0" lvl="0" indent="-285750" algn="l" defTabSz="4572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600" b="0" i="0" u="none" strike="noStrike" kern="1200" cap="none" spc="0" normalizeH="0" baseline="0" noProof="0" dirty="0">
                <a:ln>
                  <a:noFill/>
                </a:ln>
                <a:solidFill>
                  <a:prstClr val="black"/>
                </a:solidFill>
                <a:effectLst/>
                <a:uLnTx/>
                <a:uFillTx/>
                <a:latin typeface="Century Gothic" panose="020B0502020202020204"/>
                <a:ea typeface="+mn-ea"/>
                <a:cs typeface="+mn-cs"/>
              </a:rPr>
              <a:t>History of mold development</a:t>
            </a:r>
          </a:p>
          <a:p>
            <a:pPr marL="285750" marR="0" lvl="0" indent="-285750" algn="l" defTabSz="4572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600" b="0" i="0" u="none" strike="noStrike" kern="1200" cap="none" spc="0" normalizeH="0" baseline="0" noProof="0" dirty="0">
                <a:ln>
                  <a:noFill/>
                </a:ln>
                <a:solidFill>
                  <a:prstClr val="black"/>
                </a:solidFill>
                <a:effectLst/>
                <a:uLnTx/>
                <a:uFillTx/>
                <a:latin typeface="Century Gothic" panose="020B0502020202020204"/>
                <a:ea typeface="+mn-ea"/>
                <a:cs typeface="+mn-cs"/>
              </a:rPr>
              <a:t>Flat roof, failing brick pointing</a:t>
            </a:r>
          </a:p>
          <a:p>
            <a:pPr marL="285750" marR="0" lvl="0" indent="-285750" algn="l" defTabSz="4572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600" b="0" i="0" u="none" strike="noStrike" kern="1200" cap="none" spc="0" normalizeH="0" baseline="0" noProof="0" dirty="0">
                <a:ln>
                  <a:noFill/>
                </a:ln>
                <a:solidFill>
                  <a:prstClr val="black"/>
                </a:solidFill>
                <a:effectLst/>
                <a:uLnTx/>
                <a:uFillTx/>
                <a:latin typeface="Century Gothic" panose="020B0502020202020204"/>
                <a:ea typeface="+mn-ea"/>
                <a:cs typeface="+mn-cs"/>
              </a:rPr>
              <a:t>“relatively high” NRI rating</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15" name="TextBox 14">
            <a:extLst>
              <a:ext uri="{FF2B5EF4-FFF2-40B4-BE49-F238E27FC236}">
                <a16:creationId xmlns:a16="http://schemas.microsoft.com/office/drawing/2014/main" id="{F3B11A1D-3820-E939-D933-C1B1B35E5685}"/>
              </a:ext>
            </a:extLst>
          </p:cNvPr>
          <p:cNvSpPr txBox="1"/>
          <p:nvPr/>
        </p:nvSpPr>
        <p:spPr>
          <a:xfrm>
            <a:off x="253054" y="4705979"/>
            <a:ext cx="4260850" cy="1323439"/>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600" b="0" i="0" u="none" strike="noStrike" kern="1200" cap="none" spc="0" normalizeH="0" baseline="0" noProof="0" dirty="0">
                <a:ln>
                  <a:noFill/>
                </a:ln>
                <a:solidFill>
                  <a:prstClr val="black"/>
                </a:solidFill>
                <a:effectLst/>
                <a:uLnTx/>
                <a:uFillTx/>
                <a:latin typeface="Century Gothic" panose="020B0502020202020204"/>
                <a:ea typeface="+mn-ea"/>
                <a:cs typeface="+mn-cs"/>
              </a:rPr>
              <a:t>Pooling water from leaky A/C unit on the roof</a:t>
            </a:r>
          </a:p>
          <a:p>
            <a:pPr marL="285750" marR="0" lvl="0" indent="-285750" algn="l" defTabSz="4572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600" b="0" i="0" u="none" strike="noStrike" kern="1200" cap="none" spc="0" normalizeH="0" baseline="0" noProof="0" dirty="0">
                <a:ln>
                  <a:noFill/>
                </a:ln>
                <a:solidFill>
                  <a:prstClr val="black"/>
                </a:solidFill>
                <a:effectLst/>
                <a:uLnTx/>
                <a:uFillTx/>
                <a:latin typeface="Century Gothic" panose="020B0502020202020204"/>
                <a:ea typeface="+mn-ea"/>
                <a:cs typeface="+mn-cs"/>
              </a:rPr>
              <a:t>Leaked into The Library</a:t>
            </a:r>
          </a:p>
          <a:p>
            <a:pPr marL="285750" marR="0" lvl="0" indent="-285750" algn="l" defTabSz="4572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600" b="0" i="0" u="none" strike="noStrike" kern="1200" cap="none" spc="0" normalizeH="0" baseline="0" noProof="0" dirty="0">
                <a:ln>
                  <a:noFill/>
                </a:ln>
                <a:solidFill>
                  <a:prstClr val="black"/>
                </a:solidFill>
                <a:effectLst/>
                <a:uLnTx/>
                <a:uFillTx/>
                <a:latin typeface="Century Gothic" panose="020B0502020202020204"/>
                <a:ea typeface="+mn-ea"/>
                <a:cs typeface="+mn-cs"/>
              </a:rPr>
              <a:t>Mold as a secondary issue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pic>
        <p:nvPicPr>
          <p:cNvPr id="17" name="Picture 16" descr="A building with a colorful design&#10;&#10;Description automatically generated">
            <a:extLst>
              <a:ext uri="{FF2B5EF4-FFF2-40B4-BE49-F238E27FC236}">
                <a16:creationId xmlns:a16="http://schemas.microsoft.com/office/drawing/2014/main" id="{A1C63ACC-34E5-7EFD-9DF2-1A0A9AE39E48}"/>
              </a:ext>
            </a:extLst>
          </p:cNvPr>
          <p:cNvPicPr>
            <a:picLocks noChangeAspect="1"/>
          </p:cNvPicPr>
          <p:nvPr/>
        </p:nvPicPr>
        <p:blipFill>
          <a:blip r:embed="rId3"/>
          <a:stretch>
            <a:fillRect/>
          </a:stretch>
        </p:blipFill>
        <p:spPr>
          <a:xfrm>
            <a:off x="4737371" y="680936"/>
            <a:ext cx="7328170" cy="549612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4018885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C207A-8BB4-80D2-F6FB-27181B187960}"/>
              </a:ext>
            </a:extLst>
          </p:cNvPr>
          <p:cNvSpPr>
            <a:spLocks noGrp="1"/>
          </p:cNvSpPr>
          <p:nvPr>
            <p:ph type="title" idx="4294967295"/>
          </p:nvPr>
        </p:nvSpPr>
        <p:spPr>
          <a:xfrm>
            <a:off x="3129171" y="530927"/>
            <a:ext cx="8320087" cy="1325563"/>
          </a:xfrm>
        </p:spPr>
        <p:txBody>
          <a:bodyPr>
            <a:normAutofit/>
          </a:bodyPr>
          <a:lstStyle/>
          <a:p>
            <a:r>
              <a:rPr lang="en-US" sz="3600" dirty="0">
                <a:latin typeface="Raleway" panose="020B0003030101060003" pitchFamily="34" charset="0"/>
                <a:cs typeface="Aharoni" panose="02010803020104030203" pitchFamily="2" charset="-79"/>
              </a:rPr>
              <a:t>Conservation Center for Art &amp; Historic Artifacts </a:t>
            </a:r>
          </a:p>
        </p:txBody>
      </p:sp>
      <p:grpSp>
        <p:nvGrpSpPr>
          <p:cNvPr id="3" name="Group 2">
            <a:extLst>
              <a:ext uri="{FF2B5EF4-FFF2-40B4-BE49-F238E27FC236}">
                <a16:creationId xmlns:a16="http://schemas.microsoft.com/office/drawing/2014/main" id="{49F5BC48-8B2C-12ED-E429-8882D8E86086}"/>
              </a:ext>
            </a:extLst>
          </p:cNvPr>
          <p:cNvGrpSpPr/>
          <p:nvPr/>
        </p:nvGrpSpPr>
        <p:grpSpPr>
          <a:xfrm>
            <a:off x="0" y="0"/>
            <a:ext cx="2676939" cy="6858000"/>
            <a:chOff x="228600" y="0"/>
            <a:chExt cx="2514600" cy="6858000"/>
          </a:xfrm>
        </p:grpSpPr>
        <p:pic>
          <p:nvPicPr>
            <p:cNvPr id="4" name="Picture 3" descr="G:\Workstation\Jessica Keister\Images from Katie\12.170 Institute for Advanced Study 3.JPG">
              <a:extLst>
                <a:ext uri="{FF2B5EF4-FFF2-40B4-BE49-F238E27FC236}">
                  <a16:creationId xmlns:a16="http://schemas.microsoft.com/office/drawing/2014/main" id="{E4ACD889-1661-73DE-9B3A-51C946A03182}"/>
                </a:ext>
              </a:extLst>
            </p:cNvPr>
            <p:cNvPicPr>
              <a:picLocks noChangeAspect="1" noChangeArrowheads="1"/>
            </p:cNvPicPr>
            <p:nvPr/>
          </p:nvPicPr>
          <p:blipFill>
            <a:blip r:embed="rId3" cstate="print"/>
            <a:srcRect/>
            <a:stretch>
              <a:fillRect/>
            </a:stretch>
          </p:blipFill>
          <p:spPr bwMode="auto">
            <a:xfrm>
              <a:off x="228600" y="0"/>
              <a:ext cx="2514600" cy="1683503"/>
            </a:xfrm>
            <a:prstGeom prst="rect">
              <a:avLst/>
            </a:prstGeom>
            <a:noFill/>
            <a:ln>
              <a:solidFill>
                <a:schemeClr val="bg1"/>
              </a:solidFill>
            </a:ln>
          </p:spPr>
        </p:pic>
        <p:pic>
          <p:nvPicPr>
            <p:cNvPr id="5" name="Picture 4" descr="G:\Workstation\Jessica Keister\Images from Katie\Jim Sewing.jpg">
              <a:extLst>
                <a:ext uri="{FF2B5EF4-FFF2-40B4-BE49-F238E27FC236}">
                  <a16:creationId xmlns:a16="http://schemas.microsoft.com/office/drawing/2014/main" id="{2EF78A52-8080-7628-D9F8-A574224C2EA0}"/>
                </a:ext>
              </a:extLst>
            </p:cNvPr>
            <p:cNvPicPr>
              <a:picLocks noChangeAspect="1" noChangeArrowheads="1"/>
            </p:cNvPicPr>
            <p:nvPr/>
          </p:nvPicPr>
          <p:blipFill>
            <a:blip r:embed="rId4" cstate="print"/>
            <a:srcRect/>
            <a:stretch>
              <a:fillRect/>
            </a:stretch>
          </p:blipFill>
          <p:spPr bwMode="auto">
            <a:xfrm>
              <a:off x="228600" y="4953000"/>
              <a:ext cx="2514600" cy="1905000"/>
            </a:xfrm>
            <a:prstGeom prst="rect">
              <a:avLst/>
            </a:prstGeom>
            <a:noFill/>
            <a:ln>
              <a:solidFill>
                <a:schemeClr val="bg1"/>
              </a:solidFill>
            </a:ln>
          </p:spPr>
        </p:pic>
        <p:pic>
          <p:nvPicPr>
            <p:cNvPr id="6" name="Picture 6" descr="G:\Workstation\Jessica Keister\Images from Katie\12.245.jpg">
              <a:extLst>
                <a:ext uri="{FF2B5EF4-FFF2-40B4-BE49-F238E27FC236}">
                  <a16:creationId xmlns:a16="http://schemas.microsoft.com/office/drawing/2014/main" id="{5A716DE3-E23F-745C-64F7-B435E52DD219}"/>
                </a:ext>
              </a:extLst>
            </p:cNvPr>
            <p:cNvPicPr>
              <a:picLocks noChangeAspect="1" noChangeArrowheads="1"/>
            </p:cNvPicPr>
            <p:nvPr/>
          </p:nvPicPr>
          <p:blipFill>
            <a:blip r:embed="rId5" cstate="print"/>
            <a:srcRect l="6413"/>
            <a:stretch>
              <a:fillRect/>
            </a:stretch>
          </p:blipFill>
          <p:spPr bwMode="auto">
            <a:xfrm>
              <a:off x="1631282" y="1676400"/>
              <a:ext cx="1111918" cy="1774825"/>
            </a:xfrm>
            <a:prstGeom prst="rect">
              <a:avLst/>
            </a:prstGeom>
            <a:noFill/>
            <a:ln>
              <a:solidFill>
                <a:schemeClr val="bg1"/>
              </a:solidFill>
            </a:ln>
          </p:spPr>
        </p:pic>
        <p:pic>
          <p:nvPicPr>
            <p:cNvPr id="7" name="Picture 2" descr="G:\Workstation\Jessica Keister\Images from Katie\Workshop_Image_3.jpg">
              <a:extLst>
                <a:ext uri="{FF2B5EF4-FFF2-40B4-BE49-F238E27FC236}">
                  <a16:creationId xmlns:a16="http://schemas.microsoft.com/office/drawing/2014/main" id="{0E8A4B6D-351C-260D-A1EF-7AD16442BD26}"/>
                </a:ext>
              </a:extLst>
            </p:cNvPr>
            <p:cNvPicPr>
              <a:picLocks noChangeAspect="1" noChangeArrowheads="1"/>
            </p:cNvPicPr>
            <p:nvPr/>
          </p:nvPicPr>
          <p:blipFill>
            <a:blip r:embed="rId6" cstate="print"/>
            <a:srcRect r="2161"/>
            <a:stretch>
              <a:fillRect/>
            </a:stretch>
          </p:blipFill>
          <p:spPr bwMode="auto">
            <a:xfrm>
              <a:off x="228600" y="1676400"/>
              <a:ext cx="1447800" cy="1752600"/>
            </a:xfrm>
            <a:prstGeom prst="rect">
              <a:avLst/>
            </a:prstGeom>
            <a:noFill/>
            <a:ln>
              <a:solidFill>
                <a:schemeClr val="bg1"/>
              </a:solidFill>
            </a:ln>
          </p:spPr>
        </p:pic>
        <p:pic>
          <p:nvPicPr>
            <p:cNvPr id="8" name="Picture 5" descr="G:\Workstation\Jessica Keister\Images from Katie\11.315_JessK_Inpainting 004.jpg">
              <a:extLst>
                <a:ext uri="{FF2B5EF4-FFF2-40B4-BE49-F238E27FC236}">
                  <a16:creationId xmlns:a16="http://schemas.microsoft.com/office/drawing/2014/main" id="{61A599E0-F131-F3CB-3374-4DC70711195D}"/>
                </a:ext>
              </a:extLst>
            </p:cNvPr>
            <p:cNvPicPr>
              <a:picLocks noChangeAspect="1" noChangeArrowheads="1"/>
            </p:cNvPicPr>
            <p:nvPr/>
          </p:nvPicPr>
          <p:blipFill>
            <a:blip r:embed="rId7" cstate="print"/>
            <a:srcRect t="8000" b="12000"/>
            <a:stretch>
              <a:fillRect/>
            </a:stretch>
          </p:blipFill>
          <p:spPr bwMode="auto">
            <a:xfrm>
              <a:off x="228600" y="3429000"/>
              <a:ext cx="2514600" cy="1524000"/>
            </a:xfrm>
            <a:prstGeom prst="rect">
              <a:avLst/>
            </a:prstGeom>
            <a:noFill/>
            <a:ln>
              <a:solidFill>
                <a:schemeClr val="bg1"/>
              </a:solidFill>
            </a:ln>
          </p:spPr>
        </p:pic>
      </p:grpSp>
      <p:sp>
        <p:nvSpPr>
          <p:cNvPr id="9" name="Subtitle 2">
            <a:extLst>
              <a:ext uri="{FF2B5EF4-FFF2-40B4-BE49-F238E27FC236}">
                <a16:creationId xmlns:a16="http://schemas.microsoft.com/office/drawing/2014/main" id="{D8AA03F4-1FB6-18CF-886B-836CB94E0236}"/>
              </a:ext>
            </a:extLst>
          </p:cNvPr>
          <p:cNvSpPr txBox="1">
            <a:spLocks/>
          </p:cNvSpPr>
          <p:nvPr/>
        </p:nvSpPr>
        <p:spPr>
          <a:xfrm>
            <a:off x="3129170" y="2116255"/>
            <a:ext cx="8224631" cy="4377443"/>
          </a:xfrm>
          <a:prstGeom prst="rect">
            <a:avLst/>
          </a:prstGeom>
        </p:spPr>
        <p:txBody>
          <a:bodyPr vert="horz" wrap="square" lIns="68580" tIns="34291" rIns="68580" bIns="34291" rtlCol="0">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0" marR="0" lvl="0" indent="0" algn="l" defTabSz="812760" rtl="0" eaLnBrk="1" fontAlgn="auto" latinLnBrk="0" hangingPunct="1">
              <a:lnSpc>
                <a:spcPct val="100000"/>
              </a:lnSpc>
              <a:spcBef>
                <a:spcPts val="0"/>
              </a:spcBef>
              <a:spcAft>
                <a:spcPts val="0"/>
              </a:spcAft>
              <a:buClr>
                <a:srgbClr val="000000"/>
              </a:buClr>
              <a:buSzTx/>
              <a:buFontTx/>
              <a:buNone/>
              <a:tabLst/>
              <a:defRPr/>
            </a:pPr>
            <a:r>
              <a:rPr kumimoji="0" lang="en-US" sz="1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sym typeface="Arial"/>
              </a:rPr>
              <a:t>In a typical year: </a:t>
            </a:r>
          </a:p>
          <a:p>
            <a:pPr marL="0" marR="0" lvl="0" indent="0" algn="l" defTabSz="812760" rtl="0" eaLnBrk="1" fontAlgn="auto" latinLnBrk="0" hangingPunct="1">
              <a:lnSpc>
                <a:spcPct val="100000"/>
              </a:lnSpc>
              <a:spcBef>
                <a:spcPts val="0"/>
              </a:spcBef>
              <a:spcAft>
                <a:spcPts val="0"/>
              </a:spcAft>
              <a:buClr>
                <a:srgbClr val="000000"/>
              </a:buClr>
              <a:buSzTx/>
              <a:buFontTx/>
              <a:buNone/>
              <a:tabLst/>
              <a:defRPr/>
            </a:pPr>
            <a:endParaRPr kumimoji="0" lang="en-US" sz="1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sym typeface="Arial"/>
            </a:endParaRPr>
          </a:p>
          <a:p>
            <a:pPr marL="82150" marR="0" lvl="0" indent="-82150" algn="l" defTabSz="812760" rtl="0" eaLnBrk="1" fontAlgn="auto" latinLnBrk="0" hangingPunct="1">
              <a:lnSpc>
                <a:spcPct val="100000"/>
              </a:lnSpc>
              <a:spcBef>
                <a:spcPts val="0"/>
              </a:spcBef>
              <a:spcAft>
                <a:spcPts val="0"/>
              </a:spcAft>
              <a:buClr>
                <a:srgbClr val="000000"/>
              </a:buClr>
              <a:buSzTx/>
              <a:buFont typeface="Arial" pitchFamily="34" charset="0"/>
              <a:buChar char="•"/>
              <a:tabLst/>
              <a:defRPr/>
            </a:pPr>
            <a:r>
              <a:rPr kumimoji="0" lang="en-US" sz="1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sym typeface="Arial"/>
              </a:rPr>
              <a:t>Preservation Services specialists complete over 50 survey projects.</a:t>
            </a:r>
          </a:p>
          <a:p>
            <a:pPr marL="82150" marR="0" lvl="0" indent="-82150" algn="l" defTabSz="812760" rtl="0" eaLnBrk="1" fontAlgn="auto" latinLnBrk="0" hangingPunct="1">
              <a:lnSpc>
                <a:spcPct val="100000"/>
              </a:lnSpc>
              <a:spcBef>
                <a:spcPts val="0"/>
              </a:spcBef>
              <a:spcAft>
                <a:spcPts val="0"/>
              </a:spcAft>
              <a:buClr>
                <a:srgbClr val="000000"/>
              </a:buClr>
              <a:buSzTx/>
              <a:buFont typeface="Arial" pitchFamily="34" charset="0"/>
              <a:buChar char="•"/>
              <a:tabLst/>
              <a:defRPr/>
            </a:pPr>
            <a:endParaRPr kumimoji="0" lang="en-US" sz="1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sym typeface="Arial"/>
            </a:endParaRPr>
          </a:p>
          <a:p>
            <a:pPr marL="82150" marR="0" lvl="0" indent="-82150" algn="l" defTabSz="812760" rtl="0" eaLnBrk="1" fontAlgn="auto" latinLnBrk="0" hangingPunct="1">
              <a:lnSpc>
                <a:spcPct val="100000"/>
              </a:lnSpc>
              <a:spcBef>
                <a:spcPts val="0"/>
              </a:spcBef>
              <a:spcAft>
                <a:spcPts val="0"/>
              </a:spcAft>
              <a:buClr>
                <a:srgbClr val="000000"/>
              </a:buClr>
              <a:buSzTx/>
              <a:buFont typeface="Arial" pitchFamily="34" charset="0"/>
              <a:buChar char="•"/>
              <a:tabLst/>
              <a:defRPr/>
            </a:pPr>
            <a:r>
              <a:rPr kumimoji="0" lang="en-US" sz="1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sym typeface="Arial"/>
              </a:rPr>
              <a:t> Approximately 60 CCAHA-sponsored workshops, conferences, webinars, and training sessions are presented.</a:t>
            </a:r>
          </a:p>
          <a:p>
            <a:pPr marL="82150" marR="0" lvl="0" indent="-82150" algn="l" defTabSz="812760" rtl="0" eaLnBrk="1" fontAlgn="auto" latinLnBrk="0" hangingPunct="1">
              <a:lnSpc>
                <a:spcPct val="100000"/>
              </a:lnSpc>
              <a:spcBef>
                <a:spcPts val="0"/>
              </a:spcBef>
              <a:spcAft>
                <a:spcPts val="0"/>
              </a:spcAft>
              <a:buClr>
                <a:srgbClr val="000000"/>
              </a:buClr>
              <a:buSzTx/>
              <a:buFont typeface="Arial" pitchFamily="34" charset="0"/>
              <a:buChar char="•"/>
              <a:tabLst/>
              <a:defRPr/>
            </a:pPr>
            <a:endParaRPr kumimoji="0" lang="en-US" sz="1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sym typeface="Arial"/>
            </a:endParaRPr>
          </a:p>
          <a:p>
            <a:pPr marL="82150" marR="0" lvl="0" indent="-82150" algn="l" defTabSz="812760" rtl="0" eaLnBrk="1" fontAlgn="auto" latinLnBrk="0" hangingPunct="1">
              <a:lnSpc>
                <a:spcPct val="100000"/>
              </a:lnSpc>
              <a:spcBef>
                <a:spcPts val="0"/>
              </a:spcBef>
              <a:spcAft>
                <a:spcPts val="0"/>
              </a:spcAft>
              <a:buClr>
                <a:srgbClr val="000000"/>
              </a:buClr>
              <a:buSzTx/>
              <a:buFont typeface="Arial" pitchFamily="34" charset="0"/>
              <a:buChar char="•"/>
              <a:tabLst/>
              <a:defRPr/>
            </a:pPr>
            <a:r>
              <a:rPr kumimoji="0" lang="en-US" sz="1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sym typeface="Arial"/>
              </a:rPr>
              <a:t> The Digital Imaging Services staff digitizes thousands of pages </a:t>
            </a:r>
            <a:br>
              <a:rPr kumimoji="0" lang="en-US" sz="1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sym typeface="Arial"/>
              </a:rPr>
            </a:br>
            <a:r>
              <a:rPr kumimoji="0" lang="en-US" sz="1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sym typeface="Arial"/>
              </a:rPr>
              <a:t>of fragile archival documents, books, and photographs.</a:t>
            </a:r>
          </a:p>
          <a:p>
            <a:pPr marL="82150" marR="0" lvl="0" indent="-82150" algn="l" defTabSz="812760" rtl="0" eaLnBrk="1" fontAlgn="auto" latinLnBrk="0" hangingPunct="1">
              <a:lnSpc>
                <a:spcPct val="100000"/>
              </a:lnSpc>
              <a:spcBef>
                <a:spcPts val="0"/>
              </a:spcBef>
              <a:spcAft>
                <a:spcPts val="0"/>
              </a:spcAft>
              <a:buClr>
                <a:srgbClr val="000000"/>
              </a:buClr>
              <a:buSzTx/>
              <a:buFont typeface="Arial" pitchFamily="34" charset="0"/>
              <a:buChar char="•"/>
              <a:tabLst/>
              <a:defRPr/>
            </a:pPr>
            <a:endParaRPr kumimoji="0" lang="en-US" sz="1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sym typeface="Arial"/>
            </a:endParaRPr>
          </a:p>
          <a:p>
            <a:pPr marL="82150" marR="0" lvl="0" indent="-82150" algn="l" defTabSz="812760" rtl="0" eaLnBrk="1" fontAlgn="auto" latinLnBrk="0" hangingPunct="1">
              <a:lnSpc>
                <a:spcPct val="100000"/>
              </a:lnSpc>
              <a:spcBef>
                <a:spcPts val="0"/>
              </a:spcBef>
              <a:spcAft>
                <a:spcPts val="0"/>
              </a:spcAft>
              <a:buClr>
                <a:srgbClr val="000000"/>
              </a:buClr>
              <a:buSzTx/>
              <a:buFont typeface="Arial" pitchFamily="34" charset="0"/>
              <a:buChar char="•"/>
              <a:tabLst/>
              <a:defRPr/>
            </a:pPr>
            <a:r>
              <a:rPr kumimoji="0" lang="en-US" sz="1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sym typeface="Arial"/>
              </a:rPr>
              <a:t> Conservators assess and treat more than 6,000 individual </a:t>
            </a:r>
            <a:br>
              <a:rPr kumimoji="0" lang="en-US" sz="1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sym typeface="Arial"/>
              </a:rPr>
            </a:br>
            <a:r>
              <a:rPr kumimoji="0" lang="en-US" sz="1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sym typeface="Arial"/>
              </a:rPr>
              <a:t>artifacts, from over 400 clients.</a:t>
            </a:r>
          </a:p>
          <a:p>
            <a:pPr marL="82150" marR="0" lvl="0" indent="-82150" algn="l" defTabSz="812760" rtl="0" eaLnBrk="1" fontAlgn="auto" latinLnBrk="0" hangingPunct="1">
              <a:lnSpc>
                <a:spcPct val="100000"/>
              </a:lnSpc>
              <a:spcBef>
                <a:spcPts val="0"/>
              </a:spcBef>
              <a:spcAft>
                <a:spcPts val="0"/>
              </a:spcAft>
              <a:buClr>
                <a:srgbClr val="000000"/>
              </a:buClr>
              <a:buSzTx/>
              <a:buFont typeface="Arial" pitchFamily="34" charset="0"/>
              <a:buChar char="•"/>
              <a:tabLst/>
              <a:defRPr/>
            </a:pPr>
            <a:endParaRPr kumimoji="0" lang="en-US" sz="1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sym typeface="Arial"/>
            </a:endParaRPr>
          </a:p>
          <a:p>
            <a:pPr marL="82150" marR="0" lvl="0" indent="-82150" algn="l" defTabSz="812760" rtl="0" eaLnBrk="1" fontAlgn="auto" latinLnBrk="0" hangingPunct="1">
              <a:lnSpc>
                <a:spcPct val="100000"/>
              </a:lnSpc>
              <a:spcBef>
                <a:spcPts val="0"/>
              </a:spcBef>
              <a:spcAft>
                <a:spcPts val="0"/>
              </a:spcAft>
              <a:buClr>
                <a:srgbClr val="000000"/>
              </a:buClr>
              <a:buSzTx/>
              <a:buFont typeface="Arial" pitchFamily="34" charset="0"/>
              <a:buChar char="•"/>
              <a:tabLst/>
              <a:defRPr/>
            </a:pPr>
            <a:r>
              <a:rPr kumimoji="0" lang="en-US" sz="15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sym typeface="Arial"/>
              </a:rPr>
              <a:t> Housing &amp; Framing Services house approx. 75% of the artifacts treated (folder, sleeve, box, mat and frame, or sealed package).</a:t>
            </a:r>
          </a:p>
        </p:txBody>
      </p:sp>
    </p:spTree>
    <p:extLst>
      <p:ext uri="{BB962C8B-B14F-4D97-AF65-F5344CB8AC3E}">
        <p14:creationId xmlns:p14="http://schemas.microsoft.com/office/powerpoint/2010/main" val="19601522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41D7D99-7B3A-21EF-8084-4F50E4D3BDC8}"/>
              </a:ext>
            </a:extLst>
          </p:cNvPr>
          <p:cNvSpPr>
            <a:spLocks noGrp="1"/>
          </p:cNvSpPr>
          <p:nvPr>
            <p:ph type="title"/>
          </p:nvPr>
        </p:nvSpPr>
        <p:spPr>
          <a:xfrm>
            <a:off x="1281792" y="-1144360"/>
            <a:ext cx="9628415" cy="2288720"/>
          </a:xfrm>
        </p:spPr>
        <p:txBody>
          <a:bodyPr/>
          <a:lstStyle/>
          <a:p>
            <a:r>
              <a:rPr lang="en-US" dirty="0"/>
              <a:t>The Cycle</a:t>
            </a:r>
          </a:p>
        </p:txBody>
      </p:sp>
      <p:graphicFrame>
        <p:nvGraphicFramePr>
          <p:cNvPr id="10" name="Diagram 9">
            <a:extLst>
              <a:ext uri="{FF2B5EF4-FFF2-40B4-BE49-F238E27FC236}">
                <a16:creationId xmlns:a16="http://schemas.microsoft.com/office/drawing/2014/main" id="{1283AA7C-B036-3214-D83A-6A3E22C4BD89}"/>
              </a:ext>
            </a:extLst>
          </p:cNvPr>
          <p:cNvGraphicFramePr/>
          <p:nvPr/>
        </p:nvGraphicFramePr>
        <p:xfrm>
          <a:off x="541506" y="1144360"/>
          <a:ext cx="11108987" cy="56225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353264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7D9CC1-2304-1257-1901-95AD6D74F2B6}"/>
              </a:ext>
            </a:extLst>
          </p:cNvPr>
          <p:cNvPicPr>
            <a:picLocks noChangeAspect="1"/>
          </p:cNvPicPr>
          <p:nvPr/>
        </p:nvPicPr>
        <p:blipFill>
          <a:blip r:embed="rId2"/>
          <a:srcRect/>
          <a:stretch/>
        </p:blipFill>
        <p:spPr>
          <a:xfrm>
            <a:off x="323891" y="196421"/>
            <a:ext cx="11593126" cy="6521483"/>
          </a:xfrm>
          <a:prstGeom prst="rect">
            <a:avLst/>
          </a:prstGeom>
          <a:effectLst>
            <a:outerShdw blurRad="63500" sx="102000" sy="102000" algn="ctr" rotWithShape="0">
              <a:prstClr val="black">
                <a:alpha val="40000"/>
              </a:prstClr>
            </a:outerShdw>
          </a:effectLst>
        </p:spPr>
      </p:pic>
      <p:sp>
        <p:nvSpPr>
          <p:cNvPr id="2" name="Title 1">
            <a:extLst>
              <a:ext uri="{FF2B5EF4-FFF2-40B4-BE49-F238E27FC236}">
                <a16:creationId xmlns:a16="http://schemas.microsoft.com/office/drawing/2014/main" id="{4B93F8B1-9F55-A665-C632-D6F6CDCC3D3F}"/>
              </a:ext>
            </a:extLst>
          </p:cNvPr>
          <p:cNvSpPr>
            <a:spLocks noGrp="1"/>
          </p:cNvSpPr>
          <p:nvPr>
            <p:ph type="title"/>
          </p:nvPr>
        </p:nvSpPr>
        <p:spPr>
          <a:xfrm>
            <a:off x="3356043" y="3852153"/>
            <a:ext cx="5473275" cy="2723745"/>
          </a:xfrm>
          <a:solidFill>
            <a:schemeClr val="accent5">
              <a:lumMod val="60000"/>
              <a:lumOff val="40000"/>
              <a:alpha val="92000"/>
            </a:schemeClr>
          </a:solidFill>
        </p:spPr>
        <p:txBody>
          <a:bodyPr/>
          <a:lstStyle/>
          <a:p>
            <a:r>
              <a:rPr lang="en-US" b="0" dirty="0">
                <a:ln>
                  <a:solidFill>
                    <a:schemeClr val="bg1">
                      <a:lumMod val="50000"/>
                      <a:lumOff val="50000"/>
                    </a:schemeClr>
                  </a:solidFill>
                </a:ln>
                <a:solidFill>
                  <a:schemeClr val="tx1"/>
                </a:solidFill>
              </a:rPr>
              <a:t>Lahaina Restoration Foundation</a:t>
            </a:r>
          </a:p>
        </p:txBody>
      </p:sp>
    </p:spTree>
    <p:extLst>
      <p:ext uri="{BB962C8B-B14F-4D97-AF65-F5344CB8AC3E}">
        <p14:creationId xmlns:p14="http://schemas.microsoft.com/office/powerpoint/2010/main" val="30244954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6CB0599-DF8C-4D1A-A8D9-4FE5B78C2162}"/>
              </a:ext>
            </a:extLst>
          </p:cNvPr>
          <p:cNvSpPr>
            <a:spLocks noGrp="1"/>
          </p:cNvSpPr>
          <p:nvPr>
            <p:ph type="title"/>
          </p:nvPr>
        </p:nvSpPr>
        <p:spPr>
          <a:xfrm>
            <a:off x="250892" y="1590271"/>
            <a:ext cx="4337476" cy="1066801"/>
          </a:xfrm>
        </p:spPr>
        <p:txBody>
          <a:bodyPr vert="horz" lIns="91440" tIns="45720" rIns="91440" bIns="45720" rtlCol="0" anchor="ctr">
            <a:normAutofit/>
          </a:bodyPr>
          <a:lstStyle/>
          <a:p>
            <a:r>
              <a:rPr lang="en-US" sz="4400" b="1" i="0" kern="1200" dirty="0">
                <a:latin typeface="+mj-lt"/>
                <a:ea typeface="+mj-ea"/>
                <a:cs typeface="+mj-cs"/>
              </a:rPr>
              <a:t>The Foundation</a:t>
            </a:r>
          </a:p>
        </p:txBody>
      </p:sp>
      <p:sp>
        <p:nvSpPr>
          <p:cNvPr id="9" name="TextBox 8">
            <a:extLst>
              <a:ext uri="{FF2B5EF4-FFF2-40B4-BE49-F238E27FC236}">
                <a16:creationId xmlns:a16="http://schemas.microsoft.com/office/drawing/2014/main" id="{871D8824-F056-CD34-9E0B-6E7718A94186}"/>
              </a:ext>
            </a:extLst>
          </p:cNvPr>
          <p:cNvSpPr txBox="1"/>
          <p:nvPr/>
        </p:nvSpPr>
        <p:spPr>
          <a:xfrm>
            <a:off x="250892" y="2537820"/>
            <a:ext cx="4337476" cy="1782360"/>
          </a:xfrm>
          <a:prstGeom prst="rect">
            <a:avLst/>
          </a:prstGeom>
        </p:spPr>
        <p:txBody>
          <a:bodyPr vert="horz" lIns="91440" tIns="45720" rIns="91440" bIns="45720" rtlCol="0" anchor="t">
            <a:noAutofit/>
          </a:bodyPr>
          <a:lstStyle/>
          <a:p>
            <a:pPr marL="0" marR="0" lvl="0" indent="0" algn="l" defTabSz="457200" rtl="0" eaLnBrk="1" fontAlgn="auto" latinLnBrk="0" hangingPunct="1">
              <a:lnSpc>
                <a:spcPct val="100000"/>
              </a:lnSpc>
              <a:spcBef>
                <a:spcPts val="1000"/>
              </a:spcBef>
              <a:spcAft>
                <a:spcPts val="0"/>
              </a:spcAft>
              <a:buClr>
                <a:prstClr val="black"/>
              </a:buClr>
              <a:buSzPct val="80000"/>
              <a:buFontTx/>
              <a:buNone/>
              <a:tabLst/>
              <a:defRPr/>
            </a:pPr>
            <a:r>
              <a:rPr kumimoji="0" lang="en-US" sz="2400" b="0" i="0" u="none" strike="noStrike" kern="1200" cap="none" spc="0" normalizeH="0" baseline="0" noProof="0" dirty="0">
                <a:ln>
                  <a:noFill/>
                </a:ln>
                <a:solidFill>
                  <a:prstClr val="black"/>
                </a:solidFill>
                <a:effectLst/>
                <a:uLnTx/>
                <a:uFillTx/>
                <a:latin typeface="Century Gothic" panose="020B0502020202020204"/>
                <a:ea typeface="+mn-ea"/>
                <a:cs typeface="+mn-cs"/>
              </a:rPr>
              <a:t>Chartered in 1962, the foundation cares for and interprets Lahaina’s places of historic and cultural heritage. Site type and collections were/are extremely diverse.</a:t>
            </a:r>
          </a:p>
        </p:txBody>
      </p:sp>
      <p:sp>
        <p:nvSpPr>
          <p:cNvPr id="14" name="Slide Number Placeholder 4">
            <a:extLst>
              <a:ext uri="{FF2B5EF4-FFF2-40B4-BE49-F238E27FC236}">
                <a16:creationId xmlns:a16="http://schemas.microsoft.com/office/drawing/2014/main" id="{742CC237-A3DE-E3AD-AF5D-2658628CA295}"/>
              </a:ext>
            </a:extLst>
          </p:cNvPr>
          <p:cNvSpPr>
            <a:spLocks noGrp="1"/>
          </p:cNvSpPr>
          <p:nvPr>
            <p:ph type="sldNum" sz="quarter" idx="4"/>
          </p:nvPr>
        </p:nvSpPr>
        <p:spPr>
          <a:xfrm>
            <a:off x="5535329" y="5584370"/>
            <a:ext cx="1121343" cy="1273629"/>
          </a:xfrm>
        </p:spPr>
        <p:txBody>
          <a:bodyPr/>
          <a:lstStyle/>
          <a:p>
            <a:pPr marL="0" marR="0" lvl="0" indent="0" algn="ctr" defTabSz="457200" rtl="0" eaLnBrk="1" fontAlgn="auto" latinLnBrk="0" hangingPunct="1">
              <a:lnSpc>
                <a:spcPct val="100000"/>
              </a:lnSpc>
              <a:spcBef>
                <a:spcPts val="0"/>
              </a:spcBef>
              <a:spcAft>
                <a:spcPts val="600"/>
              </a:spcAft>
              <a:buClrTx/>
              <a:buSzTx/>
              <a:buFontTx/>
              <a:buNone/>
              <a:tabLst/>
              <a:defRPr/>
            </a:pPr>
            <a:fld id="{D57F1E4F-1CFF-5643-939E-02111984F565}" type="slidenum">
              <a:rPr kumimoji="0" lang="en-US" sz="1100" b="0" i="0" u="none" strike="noStrike" kern="1200" cap="all" spc="150" normalizeH="0" baseline="0" noProof="0" smtClean="0">
                <a:ln>
                  <a:noFill/>
                </a:ln>
                <a:solidFill>
                  <a:prstClr val="black"/>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600"/>
                </a:spcAft>
                <a:buClrTx/>
                <a:buSzTx/>
                <a:buFontTx/>
                <a:buNone/>
                <a:tabLst/>
                <a:defRPr/>
              </a:pPr>
              <a:t>22</a:t>
            </a:fld>
            <a:endParaRPr kumimoji="0" lang="en-US" sz="1100" b="0" i="0" u="none" strike="noStrike" kern="1200" cap="all" spc="150" normalizeH="0" baseline="0" noProof="0">
              <a:ln>
                <a:noFill/>
              </a:ln>
              <a:solidFill>
                <a:prstClr val="black"/>
              </a:solidFill>
              <a:effectLst/>
              <a:uLnTx/>
              <a:uFillTx/>
              <a:latin typeface="Century Gothic" panose="020B0502020202020204"/>
              <a:ea typeface="+mn-ea"/>
              <a:cs typeface="+mn-cs"/>
            </a:endParaRPr>
          </a:p>
        </p:txBody>
      </p:sp>
      <p:pic>
        <p:nvPicPr>
          <p:cNvPr id="21" name="Picture 20">
            <a:extLst>
              <a:ext uri="{FF2B5EF4-FFF2-40B4-BE49-F238E27FC236}">
                <a16:creationId xmlns:a16="http://schemas.microsoft.com/office/drawing/2014/main" id="{17575F5B-94FF-3307-5875-FD0AB2E7B486}"/>
              </a:ext>
            </a:extLst>
          </p:cNvPr>
          <p:cNvPicPr>
            <a:picLocks noChangeAspect="1"/>
          </p:cNvPicPr>
          <p:nvPr/>
        </p:nvPicPr>
        <p:blipFill>
          <a:blip r:embed="rId3"/>
          <a:srcRect/>
          <a:stretch/>
        </p:blipFill>
        <p:spPr>
          <a:xfrm>
            <a:off x="8384874" y="71790"/>
            <a:ext cx="3568021" cy="2378680"/>
          </a:xfrm>
          <a:prstGeom prst="rect">
            <a:avLst/>
          </a:prstGeom>
          <a:effectLst>
            <a:outerShdw blurRad="63500" sx="102000" sy="102000" algn="ctr" rotWithShape="0">
              <a:prstClr val="black">
                <a:alpha val="40000"/>
              </a:prstClr>
            </a:outerShdw>
          </a:effectLst>
        </p:spPr>
      </p:pic>
      <p:pic>
        <p:nvPicPr>
          <p:cNvPr id="16" name="Picture 15">
            <a:extLst>
              <a:ext uri="{FF2B5EF4-FFF2-40B4-BE49-F238E27FC236}">
                <a16:creationId xmlns:a16="http://schemas.microsoft.com/office/drawing/2014/main" id="{E998DB56-C1F6-FB9A-D450-F542EA398368}"/>
              </a:ext>
            </a:extLst>
          </p:cNvPr>
          <p:cNvPicPr>
            <a:picLocks noChangeAspect="1"/>
          </p:cNvPicPr>
          <p:nvPr/>
        </p:nvPicPr>
        <p:blipFill>
          <a:blip r:embed="rId4"/>
          <a:srcRect b="19363"/>
          <a:stretch/>
        </p:blipFill>
        <p:spPr>
          <a:xfrm>
            <a:off x="8259417" y="2657072"/>
            <a:ext cx="3818937" cy="4105957"/>
          </a:xfrm>
          <a:prstGeom prst="rect">
            <a:avLst/>
          </a:prstGeom>
          <a:effectLst>
            <a:outerShdw blurRad="63500" sx="102000" sy="102000" algn="ctr" rotWithShape="0">
              <a:prstClr val="black">
                <a:alpha val="40000"/>
              </a:prstClr>
            </a:outerShdw>
          </a:effectLst>
        </p:spPr>
      </p:pic>
      <p:pic>
        <p:nvPicPr>
          <p:cNvPr id="25" name="Picture 24">
            <a:extLst>
              <a:ext uri="{FF2B5EF4-FFF2-40B4-BE49-F238E27FC236}">
                <a16:creationId xmlns:a16="http://schemas.microsoft.com/office/drawing/2014/main" id="{1916642C-EB69-687E-2F58-6A31598B4B2D}"/>
              </a:ext>
            </a:extLst>
          </p:cNvPr>
          <p:cNvPicPr>
            <a:picLocks noChangeAspect="1"/>
          </p:cNvPicPr>
          <p:nvPr/>
        </p:nvPicPr>
        <p:blipFill>
          <a:blip r:embed="rId5"/>
          <a:srcRect/>
          <a:stretch/>
        </p:blipFill>
        <p:spPr>
          <a:xfrm>
            <a:off x="4736632" y="1192696"/>
            <a:ext cx="3388877" cy="508331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5830657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E6755-26C1-E8DD-1235-CBF8F5427D36}"/>
              </a:ext>
            </a:extLst>
          </p:cNvPr>
          <p:cNvSpPr>
            <a:spLocks noGrp="1"/>
          </p:cNvSpPr>
          <p:nvPr>
            <p:ph type="title"/>
          </p:nvPr>
        </p:nvSpPr>
        <p:spPr>
          <a:xfrm>
            <a:off x="1371246" y="0"/>
            <a:ext cx="9628412" cy="1066801"/>
          </a:xfrm>
        </p:spPr>
        <p:txBody>
          <a:bodyPr/>
          <a:lstStyle/>
          <a:p>
            <a:r>
              <a:rPr lang="en-US" dirty="0"/>
              <a:t>The Event</a:t>
            </a:r>
          </a:p>
        </p:txBody>
      </p:sp>
      <p:sp>
        <p:nvSpPr>
          <p:cNvPr id="5" name="Slide Number Placeholder 4">
            <a:extLst>
              <a:ext uri="{FF2B5EF4-FFF2-40B4-BE49-F238E27FC236}">
                <a16:creationId xmlns:a16="http://schemas.microsoft.com/office/drawing/2014/main" id="{A934738F-B690-DD1C-D31C-EBD2230DA3B1}"/>
              </a:ext>
            </a:extLst>
          </p:cNvPr>
          <p:cNvSpPr>
            <a:spLocks noGrp="1"/>
          </p:cNvSpPr>
          <p:nvPr>
            <p:ph type="sldNum" sz="quarter" idx="4"/>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D57F1E4F-1CFF-5643-939E-02111984F565}" type="slidenum">
              <a:rPr kumimoji="0" lang="en-US" sz="1100" b="0" i="0" u="none" strike="noStrike" kern="1200" cap="all" spc="150" normalizeH="0" baseline="0" noProof="0" smtClean="0">
                <a:ln>
                  <a:noFill/>
                </a:ln>
                <a:solidFill>
                  <a:prstClr val="black"/>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23</a:t>
            </a:fld>
            <a:endParaRPr kumimoji="0" lang="en-US" sz="1100" b="0" i="0" u="none" strike="noStrike" kern="1200" cap="all" spc="150" normalizeH="0" baseline="0" noProof="0" dirty="0">
              <a:ln>
                <a:noFill/>
              </a:ln>
              <a:solidFill>
                <a:prstClr val="black"/>
              </a:solidFill>
              <a:effectLst/>
              <a:uLnTx/>
              <a:uFillTx/>
              <a:latin typeface="Century Gothic" panose="020B0502020202020204"/>
              <a:ea typeface="+mn-ea"/>
              <a:cs typeface="+mn-cs"/>
            </a:endParaRPr>
          </a:p>
        </p:txBody>
      </p:sp>
      <p:pic>
        <p:nvPicPr>
          <p:cNvPr id="6" name="giphy">
            <a:hlinkClick r:id="" action="ppaction://media"/>
            <a:extLst>
              <a:ext uri="{FF2B5EF4-FFF2-40B4-BE49-F238E27FC236}">
                <a16:creationId xmlns:a16="http://schemas.microsoft.com/office/drawing/2014/main" id="{9F89680C-35B4-8E84-358C-0BBA2564877E}"/>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l="10458" t="10447" r="10364" b="10024"/>
          <a:stretch/>
        </p:blipFill>
        <p:spPr>
          <a:xfrm>
            <a:off x="1449456" y="1209902"/>
            <a:ext cx="9293087" cy="5250534"/>
          </a:xfrm>
          <a:prstGeom prst="rect">
            <a:avLst/>
          </a:prstGeom>
        </p:spPr>
      </p:pic>
    </p:spTree>
    <p:extLst>
      <p:ext uri="{BB962C8B-B14F-4D97-AF65-F5344CB8AC3E}">
        <p14:creationId xmlns:p14="http://schemas.microsoft.com/office/powerpoint/2010/main" val="2664286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56B7E-1633-44AB-8584-82DF5B726834}"/>
              </a:ext>
            </a:extLst>
          </p:cNvPr>
          <p:cNvSpPr>
            <a:spLocks noGrp="1"/>
          </p:cNvSpPr>
          <p:nvPr>
            <p:ph type="title"/>
          </p:nvPr>
        </p:nvSpPr>
        <p:spPr>
          <a:xfrm>
            <a:off x="1281794" y="1020709"/>
            <a:ext cx="9628412" cy="1066801"/>
          </a:xfrm>
        </p:spPr>
        <p:txBody>
          <a:bodyPr anchor="ctr"/>
          <a:lstStyle/>
          <a:p>
            <a:r>
              <a:rPr lang="en-US" dirty="0"/>
              <a:t>Lessons Learned</a:t>
            </a:r>
          </a:p>
        </p:txBody>
      </p:sp>
      <p:sp>
        <p:nvSpPr>
          <p:cNvPr id="4" name="Content Placeholder 3">
            <a:extLst>
              <a:ext uri="{FF2B5EF4-FFF2-40B4-BE49-F238E27FC236}">
                <a16:creationId xmlns:a16="http://schemas.microsoft.com/office/drawing/2014/main" id="{950677C9-3E42-427F-93B8-526692906471}"/>
              </a:ext>
            </a:extLst>
          </p:cNvPr>
          <p:cNvSpPr>
            <a:spLocks noGrp="1"/>
          </p:cNvSpPr>
          <p:nvPr>
            <p:ph sz="half" idx="1"/>
          </p:nvPr>
        </p:nvSpPr>
        <p:spPr>
          <a:xfrm>
            <a:off x="373944" y="2404005"/>
            <a:ext cx="5930630" cy="3817179"/>
          </a:xfrm>
        </p:spPr>
        <p:txBody>
          <a:bodyPr vert="horz" lIns="91440" tIns="45720" rIns="91440" bIns="45720" rtlCol="0" anchor="t">
            <a:noAutofit/>
          </a:bodyPr>
          <a:lstStyle/>
          <a:p>
            <a:pPr>
              <a:buFont typeface="Courier New" panose="02070309020205020404" pitchFamily="49" charset="0"/>
              <a:buChar char="o"/>
            </a:pPr>
            <a:r>
              <a:rPr lang="en-US" dirty="0"/>
              <a:t>“My memory is nowhere near as good as I think it is.” </a:t>
            </a:r>
          </a:p>
          <a:p>
            <a:pPr lvl="1">
              <a:buFont typeface="Courier New" panose="02070309020205020404" pitchFamily="49" charset="0"/>
              <a:buChar char="o"/>
            </a:pPr>
            <a:r>
              <a:rPr lang="en-US" dirty="0"/>
              <a:t>What’s your wallpaper?</a:t>
            </a:r>
          </a:p>
          <a:p>
            <a:pPr lvl="1">
              <a:buFont typeface="Courier New" panose="02070309020205020404" pitchFamily="49" charset="0"/>
              <a:buChar char="o"/>
            </a:pPr>
            <a:r>
              <a:rPr lang="en-US" dirty="0"/>
              <a:t>Think like a reluctant insurance adjustor</a:t>
            </a:r>
          </a:p>
          <a:p>
            <a:pPr>
              <a:buFont typeface="Courier New" panose="02070309020205020404" pitchFamily="49" charset="0"/>
              <a:buChar char="o"/>
            </a:pPr>
            <a:r>
              <a:rPr lang="en-US" dirty="0"/>
              <a:t>Inventory is not limited to your collections</a:t>
            </a:r>
          </a:p>
          <a:p>
            <a:pPr>
              <a:buFont typeface="Courier New" panose="02070309020205020404" pitchFamily="49" charset="0"/>
              <a:buChar char="o"/>
            </a:pPr>
            <a:r>
              <a:rPr lang="en-US" dirty="0"/>
              <a:t>Off-site means off-site</a:t>
            </a:r>
          </a:p>
          <a:p>
            <a:pPr>
              <a:buFont typeface="Courier New" panose="02070309020205020404" pitchFamily="49" charset="0"/>
              <a:buChar char="o"/>
            </a:pPr>
            <a:r>
              <a:rPr lang="en-US" dirty="0">
                <a:sym typeface="Wingdings" panose="05000000000000000000" pitchFamily="2" charset="2"/>
              </a:rPr>
              <a:t>Record items that may seem unusual for your organization to own</a:t>
            </a:r>
          </a:p>
          <a:p>
            <a:pPr>
              <a:buFont typeface="Courier New" panose="02070309020205020404" pitchFamily="49" charset="0"/>
              <a:buChar char="o"/>
            </a:pPr>
            <a:r>
              <a:rPr lang="en-US" dirty="0">
                <a:sym typeface="Wingdings" panose="05000000000000000000" pitchFamily="2" charset="2"/>
              </a:rPr>
              <a:t>Images = fundraising power</a:t>
            </a:r>
          </a:p>
        </p:txBody>
      </p:sp>
      <p:sp>
        <p:nvSpPr>
          <p:cNvPr id="3" name="Text Placeholder 2">
            <a:extLst>
              <a:ext uri="{FF2B5EF4-FFF2-40B4-BE49-F238E27FC236}">
                <a16:creationId xmlns:a16="http://schemas.microsoft.com/office/drawing/2014/main" id="{EFB90AB4-D228-4548-B072-726498212362}"/>
              </a:ext>
            </a:extLst>
          </p:cNvPr>
          <p:cNvSpPr>
            <a:spLocks noGrp="1"/>
          </p:cNvSpPr>
          <p:nvPr>
            <p:ph sz="half" idx="14"/>
          </p:nvPr>
        </p:nvSpPr>
        <p:spPr>
          <a:xfrm>
            <a:off x="6417012" y="2287438"/>
            <a:ext cx="5261811" cy="4217037"/>
          </a:xfrm>
        </p:spPr>
        <p:txBody>
          <a:bodyPr anchor="t">
            <a:normAutofit/>
          </a:bodyPr>
          <a:lstStyle/>
          <a:p>
            <a:pPr>
              <a:buFont typeface="Courier New" panose="02070309020205020404" pitchFamily="49" charset="0"/>
              <a:buChar char="o"/>
            </a:pPr>
            <a:r>
              <a:rPr lang="en-US" dirty="0"/>
              <a:t>Photograph and/or video everything FOR APPRAISALS AND CLAIMS</a:t>
            </a:r>
          </a:p>
          <a:p>
            <a:pPr lvl="1">
              <a:buFont typeface="Courier New" panose="02070309020205020404" pitchFamily="49" charset="0"/>
              <a:buChar char="o"/>
            </a:pPr>
            <a:r>
              <a:rPr lang="en-US" dirty="0"/>
              <a:t>Follow a path: anchor image --? side </a:t>
            </a:r>
            <a:r>
              <a:rPr lang="en-US" dirty="0">
                <a:sym typeface="Wingdings" panose="05000000000000000000" pitchFamily="2" charset="2"/>
              </a:rPr>
              <a:t> zoom for detail  side  zoom for detail  anchor image</a:t>
            </a:r>
          </a:p>
          <a:p>
            <a:pPr lvl="1">
              <a:buFont typeface="Courier New" panose="02070309020205020404" pitchFamily="49" charset="0"/>
              <a:buChar char="o"/>
            </a:pPr>
            <a:r>
              <a:rPr lang="en-US" dirty="0">
                <a:sym typeface="Wingdings" panose="05000000000000000000" pitchFamily="2" charset="2"/>
              </a:rPr>
              <a:t>Update after big changes/purchases or annually</a:t>
            </a:r>
          </a:p>
          <a:p>
            <a:pPr lvl="1">
              <a:buFont typeface="Courier New" panose="02070309020205020404" pitchFamily="49" charset="0"/>
              <a:buChar char="o"/>
            </a:pPr>
            <a:r>
              <a:rPr lang="en-US" dirty="0">
                <a:sym typeface="Wingdings" panose="05000000000000000000" pitchFamily="2" charset="2"/>
              </a:rPr>
              <a:t>Establish consistent file naming conventions</a:t>
            </a:r>
          </a:p>
          <a:p>
            <a:pPr>
              <a:buFont typeface="Courier New" panose="02070309020205020404" pitchFamily="49" charset="0"/>
              <a:buChar char="o"/>
            </a:pPr>
            <a:r>
              <a:rPr lang="en-US" dirty="0">
                <a:sym typeface="Wingdings" panose="05000000000000000000" pitchFamily="2" charset="2"/>
              </a:rPr>
              <a:t>Training takes time</a:t>
            </a:r>
          </a:p>
          <a:p>
            <a:pPr>
              <a:buFont typeface="Courier New" panose="02070309020205020404" pitchFamily="49" charset="0"/>
              <a:buChar char="o"/>
            </a:pPr>
            <a:r>
              <a:rPr lang="en-US" dirty="0">
                <a:sym typeface="Wingdings" panose="05000000000000000000" pitchFamily="2" charset="2"/>
              </a:rPr>
              <a:t>Community = quick and effective progress</a:t>
            </a:r>
          </a:p>
          <a:p>
            <a:pPr>
              <a:buFont typeface="Courier New" panose="02070309020205020404" pitchFamily="49" charset="0"/>
              <a:buChar char="o"/>
            </a:pPr>
            <a:endParaRPr lang="en-US" dirty="0"/>
          </a:p>
        </p:txBody>
      </p:sp>
      <p:sp>
        <p:nvSpPr>
          <p:cNvPr id="9" name="Slide Number Placeholder 8">
            <a:extLst>
              <a:ext uri="{FF2B5EF4-FFF2-40B4-BE49-F238E27FC236}">
                <a16:creationId xmlns:a16="http://schemas.microsoft.com/office/drawing/2014/main" id="{A93E7DF2-59B2-3AD3-17D2-A2055DA2900D}"/>
              </a:ext>
            </a:extLst>
          </p:cNvPr>
          <p:cNvSpPr>
            <a:spLocks noGrp="1"/>
          </p:cNvSpPr>
          <p:nvPr>
            <p:ph type="sldNum" sz="quarter" idx="4"/>
          </p:nvPr>
        </p:nvSpPr>
        <p:spPr>
          <a:xfrm>
            <a:off x="5535329" y="5584370"/>
            <a:ext cx="1121343" cy="1273629"/>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D57F1E4F-1CFF-5643-939E-02111984F565}" type="slidenum">
              <a:rPr kumimoji="0" lang="en-US" sz="1100" b="0" i="0" u="none" strike="noStrike" kern="1200" cap="all" spc="150" normalizeH="0" baseline="0" noProof="0" smtClean="0">
                <a:ln>
                  <a:noFill/>
                </a:ln>
                <a:solidFill>
                  <a:prstClr val="black"/>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24</a:t>
            </a:fld>
            <a:endParaRPr kumimoji="0" lang="en-US" sz="1100" b="0" i="0" u="none" strike="noStrike" kern="1200" cap="all" spc="150" normalizeH="0" baseline="0" noProof="0" dirty="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5631196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56B7E-1633-44AB-8584-82DF5B726834}"/>
              </a:ext>
            </a:extLst>
          </p:cNvPr>
          <p:cNvSpPr>
            <a:spLocks noGrp="1"/>
          </p:cNvSpPr>
          <p:nvPr>
            <p:ph type="title"/>
          </p:nvPr>
        </p:nvSpPr>
        <p:spPr>
          <a:xfrm>
            <a:off x="1281793" y="1129569"/>
            <a:ext cx="9628412" cy="1066801"/>
          </a:xfrm>
        </p:spPr>
        <p:txBody>
          <a:bodyPr anchor="ctr"/>
          <a:lstStyle/>
          <a:p>
            <a:r>
              <a:rPr lang="en-US" dirty="0"/>
              <a:t>The Hard Questions</a:t>
            </a:r>
          </a:p>
        </p:txBody>
      </p:sp>
      <p:sp>
        <p:nvSpPr>
          <p:cNvPr id="4" name="Content Placeholder 3">
            <a:extLst>
              <a:ext uri="{FF2B5EF4-FFF2-40B4-BE49-F238E27FC236}">
                <a16:creationId xmlns:a16="http://schemas.microsoft.com/office/drawing/2014/main" id="{950677C9-3E42-427F-93B8-526692906471}"/>
              </a:ext>
            </a:extLst>
          </p:cNvPr>
          <p:cNvSpPr>
            <a:spLocks noGrp="1"/>
          </p:cNvSpPr>
          <p:nvPr>
            <p:ph sz="half" idx="1"/>
          </p:nvPr>
        </p:nvSpPr>
        <p:spPr>
          <a:xfrm>
            <a:off x="1281793" y="2624613"/>
            <a:ext cx="9282234" cy="2037018"/>
          </a:xfrm>
        </p:spPr>
        <p:txBody>
          <a:bodyPr vert="horz" lIns="91440" tIns="45720" rIns="91440" bIns="45720" rtlCol="0" anchor="t">
            <a:noAutofit/>
          </a:bodyPr>
          <a:lstStyle/>
          <a:p>
            <a:r>
              <a:rPr lang="en-US" sz="2800" dirty="0">
                <a:sym typeface="Wingdings" panose="05000000000000000000" pitchFamily="2" charset="2"/>
              </a:rPr>
              <a:t>What happens if we lose an essential element of our mission?</a:t>
            </a:r>
          </a:p>
          <a:p>
            <a:r>
              <a:rPr lang="en-US" sz="2800" dirty="0">
                <a:sym typeface="Wingdings" panose="05000000000000000000" pitchFamily="2" charset="2"/>
              </a:rPr>
              <a:t>What would a staffing restructure look like? What staff positions be pivoted or adjusted? </a:t>
            </a:r>
          </a:p>
          <a:p>
            <a:r>
              <a:rPr lang="en-US" sz="2800" dirty="0">
                <a:sym typeface="Wingdings" panose="05000000000000000000" pitchFamily="2" charset="2"/>
              </a:rPr>
              <a:t>How might a large-scale disaster change what our institution is capable of? </a:t>
            </a:r>
          </a:p>
        </p:txBody>
      </p:sp>
      <p:sp>
        <p:nvSpPr>
          <p:cNvPr id="9" name="Slide Number Placeholder 8">
            <a:extLst>
              <a:ext uri="{FF2B5EF4-FFF2-40B4-BE49-F238E27FC236}">
                <a16:creationId xmlns:a16="http://schemas.microsoft.com/office/drawing/2014/main" id="{A93E7DF2-59B2-3AD3-17D2-A2055DA2900D}"/>
              </a:ext>
            </a:extLst>
          </p:cNvPr>
          <p:cNvSpPr>
            <a:spLocks noGrp="1"/>
          </p:cNvSpPr>
          <p:nvPr>
            <p:ph type="sldNum" sz="quarter" idx="4"/>
          </p:nvPr>
        </p:nvSpPr>
        <p:spPr>
          <a:xfrm>
            <a:off x="5535329" y="5584370"/>
            <a:ext cx="1121343" cy="1273629"/>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D57F1E4F-1CFF-5643-939E-02111984F565}" type="slidenum">
              <a:rPr kumimoji="0" lang="en-US" sz="1100" b="0" i="0" u="none" strike="noStrike" kern="1200" cap="all" spc="150" normalizeH="0" baseline="0" noProof="0" smtClean="0">
                <a:ln>
                  <a:noFill/>
                </a:ln>
                <a:solidFill>
                  <a:prstClr val="black"/>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25</a:t>
            </a:fld>
            <a:endParaRPr kumimoji="0" lang="en-US" sz="1100" b="0" i="0" u="none" strike="noStrike" kern="1200" cap="all" spc="150" normalizeH="0" baseline="0" noProof="0" dirty="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8549302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56B7E-1633-44AB-8584-82DF5B726834}"/>
              </a:ext>
            </a:extLst>
          </p:cNvPr>
          <p:cNvSpPr>
            <a:spLocks noGrp="1"/>
          </p:cNvSpPr>
          <p:nvPr>
            <p:ph type="title"/>
          </p:nvPr>
        </p:nvSpPr>
        <p:spPr>
          <a:xfrm>
            <a:off x="1281792" y="1269545"/>
            <a:ext cx="4424042" cy="4310742"/>
          </a:xfrm>
        </p:spPr>
        <p:txBody>
          <a:bodyPr anchor="ctr">
            <a:normAutofit/>
          </a:bodyPr>
          <a:lstStyle/>
          <a:p>
            <a:r>
              <a:rPr lang="en-US" dirty="0"/>
              <a:t>Lahaina Recovery</a:t>
            </a:r>
          </a:p>
        </p:txBody>
      </p:sp>
      <p:pic>
        <p:nvPicPr>
          <p:cNvPr id="13" name="Picture 12">
            <a:extLst>
              <a:ext uri="{FF2B5EF4-FFF2-40B4-BE49-F238E27FC236}">
                <a16:creationId xmlns:a16="http://schemas.microsoft.com/office/drawing/2014/main" id="{8F581883-976E-70D4-96FE-2C7CA2D40822}"/>
              </a:ext>
            </a:extLst>
          </p:cNvPr>
          <p:cNvPicPr>
            <a:picLocks noChangeAspect="1"/>
          </p:cNvPicPr>
          <p:nvPr/>
        </p:nvPicPr>
        <p:blipFill>
          <a:blip r:embed="rId3"/>
          <a:srcRect l="579" r="579"/>
          <a:stretch/>
        </p:blipFill>
        <p:spPr>
          <a:xfrm>
            <a:off x="7461250" y="1269546"/>
            <a:ext cx="4260850" cy="4310742"/>
          </a:xfrm>
          <a:prstGeom prst="rect">
            <a:avLst/>
          </a:prstGeom>
          <a:noFill/>
        </p:spPr>
      </p:pic>
      <p:sp>
        <p:nvSpPr>
          <p:cNvPr id="9" name="Slide Number Placeholder 8">
            <a:extLst>
              <a:ext uri="{FF2B5EF4-FFF2-40B4-BE49-F238E27FC236}">
                <a16:creationId xmlns:a16="http://schemas.microsoft.com/office/drawing/2014/main" id="{A93E7DF2-59B2-3AD3-17D2-A2055DA2900D}"/>
              </a:ext>
            </a:extLst>
          </p:cNvPr>
          <p:cNvSpPr>
            <a:spLocks noGrp="1"/>
          </p:cNvSpPr>
          <p:nvPr>
            <p:ph type="sldNum" sz="quarter" idx="4"/>
          </p:nvPr>
        </p:nvSpPr>
        <p:spPr>
          <a:xfrm>
            <a:off x="9031004" y="5584370"/>
            <a:ext cx="1121343" cy="1273629"/>
          </a:xfrm>
        </p:spPr>
        <p:txBody>
          <a:bodyPr anchor="ctr">
            <a:norm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fld id="{D57F1E4F-1CFF-5643-939E-02111984F565}" type="slidenum">
              <a:rPr kumimoji="0" lang="en-US" sz="1100" b="0" i="0" u="none" strike="noStrike" kern="1200" cap="all" spc="150" normalizeH="0" baseline="0" noProof="0" smtClean="0">
                <a:ln>
                  <a:noFill/>
                </a:ln>
                <a:solidFill>
                  <a:prstClr val="black"/>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600"/>
                </a:spcAft>
                <a:buClrTx/>
                <a:buSzTx/>
                <a:buFontTx/>
                <a:buNone/>
                <a:tabLst/>
                <a:defRPr/>
              </a:pPr>
              <a:t>26</a:t>
            </a:fld>
            <a:endParaRPr kumimoji="0" lang="en-US" sz="1100" b="0" i="0" u="none" strike="noStrike" kern="1200" cap="all" spc="150" normalizeH="0" baseline="0" noProof="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5178753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56B7E-1633-44AB-8584-82DF5B726834}"/>
              </a:ext>
            </a:extLst>
          </p:cNvPr>
          <p:cNvSpPr>
            <a:spLocks noGrp="1"/>
          </p:cNvSpPr>
          <p:nvPr>
            <p:ph type="title"/>
          </p:nvPr>
        </p:nvSpPr>
        <p:spPr>
          <a:xfrm>
            <a:off x="1502228" y="1273628"/>
            <a:ext cx="9203871" cy="1361622"/>
          </a:xfrm>
        </p:spPr>
        <p:txBody>
          <a:bodyPr/>
          <a:lstStyle/>
          <a:p>
            <a:r>
              <a:rPr lang="en-US" dirty="0"/>
              <a:t>Wrapping Up</a:t>
            </a:r>
          </a:p>
        </p:txBody>
      </p:sp>
      <p:sp>
        <p:nvSpPr>
          <p:cNvPr id="4" name="Content Placeholder 3">
            <a:extLst>
              <a:ext uri="{FF2B5EF4-FFF2-40B4-BE49-F238E27FC236}">
                <a16:creationId xmlns:a16="http://schemas.microsoft.com/office/drawing/2014/main" id="{950677C9-3E42-427F-93B8-526692906471}"/>
              </a:ext>
            </a:extLst>
          </p:cNvPr>
          <p:cNvSpPr>
            <a:spLocks noGrp="1"/>
          </p:cNvSpPr>
          <p:nvPr>
            <p:ph sz="half" idx="1"/>
          </p:nvPr>
        </p:nvSpPr>
        <p:spPr>
          <a:xfrm>
            <a:off x="1393659" y="2460678"/>
            <a:ext cx="4844022" cy="2130777"/>
          </a:xfrm>
        </p:spPr>
        <p:txBody>
          <a:bodyPr vert="horz" lIns="91440" tIns="45720" rIns="91440" bIns="45720" rtlCol="0" anchor="t">
            <a:noAutofit/>
          </a:bodyPr>
          <a:lstStyle/>
          <a:p>
            <a:r>
              <a:rPr lang="en-US" dirty="0"/>
              <a:t>Knowledge is power </a:t>
            </a:r>
            <a:r>
              <a:rPr lang="en-US" dirty="0">
                <a:sym typeface="Wingdings" panose="05000000000000000000" pitchFamily="2" charset="2"/>
              </a:rPr>
              <a:t> </a:t>
            </a:r>
            <a:r>
              <a:rPr lang="en-US" b="1" dirty="0">
                <a:sym typeface="Wingdings" panose="05000000000000000000" pitchFamily="2" charset="2"/>
              </a:rPr>
              <a:t>Know your collection, your resources, and your first, second, and third backup plans. Be thorough! </a:t>
            </a:r>
            <a:endParaRPr lang="en-US" b="1" dirty="0"/>
          </a:p>
          <a:p>
            <a:r>
              <a:rPr lang="en-US" dirty="0"/>
              <a:t>Take small steps, and don’t panic/you’re not behind </a:t>
            </a:r>
            <a:r>
              <a:rPr lang="en-US" dirty="0">
                <a:sym typeface="Wingdings" panose="05000000000000000000" pitchFamily="2" charset="2"/>
              </a:rPr>
              <a:t> </a:t>
            </a:r>
            <a:r>
              <a:rPr lang="en-US" b="1" dirty="0">
                <a:sym typeface="Wingdings" panose="05000000000000000000" pitchFamily="2" charset="2"/>
              </a:rPr>
              <a:t>Accept that this work is cyclical and ongoing; you will always be learning new things, and sometimes that knowledge will come as the result of an incident.</a:t>
            </a:r>
            <a:endParaRPr lang="en-US" dirty="0"/>
          </a:p>
        </p:txBody>
      </p:sp>
      <p:sp>
        <p:nvSpPr>
          <p:cNvPr id="5" name="Content Placeholder 4">
            <a:extLst>
              <a:ext uri="{FF2B5EF4-FFF2-40B4-BE49-F238E27FC236}">
                <a16:creationId xmlns:a16="http://schemas.microsoft.com/office/drawing/2014/main" id="{BDB9D020-1E25-453D-83DF-1420ACD3968D}"/>
              </a:ext>
            </a:extLst>
          </p:cNvPr>
          <p:cNvSpPr>
            <a:spLocks noGrp="1"/>
          </p:cNvSpPr>
          <p:nvPr>
            <p:ph sz="half" idx="14"/>
          </p:nvPr>
        </p:nvSpPr>
        <p:spPr>
          <a:xfrm>
            <a:off x="6373868" y="2460678"/>
            <a:ext cx="4315904" cy="2816663"/>
          </a:xfrm>
        </p:spPr>
        <p:txBody>
          <a:bodyPr vert="horz" lIns="91440" tIns="45720" rIns="91440" bIns="45720" rtlCol="0" anchor="t">
            <a:normAutofit/>
          </a:bodyPr>
          <a:lstStyle/>
          <a:p>
            <a:r>
              <a:rPr lang="en-US" dirty="0"/>
              <a:t>All systems have space for improvement…and just because something can be improved doesn’t mean it’s bad/wrong/insufficient -</a:t>
            </a:r>
            <a:r>
              <a:rPr lang="en-US" dirty="0">
                <a:sym typeface="Wingdings" panose="05000000000000000000" pitchFamily="2" charset="2"/>
              </a:rPr>
              <a:t> </a:t>
            </a:r>
            <a:r>
              <a:rPr lang="en-US" b="1" dirty="0">
                <a:sym typeface="Wingdings" panose="05000000000000000000" pitchFamily="2" charset="2"/>
              </a:rPr>
              <a:t>Don’t be afraid to just start with the basics and improve over time. Don’t let perfectionism stop you from taking any action at all. </a:t>
            </a:r>
            <a:endParaRPr lang="en-US" dirty="0"/>
          </a:p>
        </p:txBody>
      </p:sp>
      <p:sp>
        <p:nvSpPr>
          <p:cNvPr id="9" name="Slide Number Placeholder 8">
            <a:extLst>
              <a:ext uri="{FF2B5EF4-FFF2-40B4-BE49-F238E27FC236}">
                <a16:creationId xmlns:a16="http://schemas.microsoft.com/office/drawing/2014/main" id="{A93E7DF2-59B2-3AD3-17D2-A2055DA2900D}"/>
              </a:ext>
            </a:extLst>
          </p:cNvPr>
          <p:cNvSpPr>
            <a:spLocks noGrp="1"/>
          </p:cNvSpPr>
          <p:nvPr>
            <p:ph type="sldNum" sz="quarter" idx="4"/>
          </p:nvPr>
        </p:nvSpPr>
        <p:spPr>
          <a:xfrm>
            <a:off x="5535329" y="5584370"/>
            <a:ext cx="1121343" cy="1273629"/>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D57F1E4F-1CFF-5643-939E-02111984F565}" type="slidenum">
              <a:rPr kumimoji="0" lang="en-US" sz="1100" b="0" i="0" u="none" strike="noStrike" kern="1200" cap="all" spc="150" normalizeH="0" baseline="0" noProof="0" smtClean="0">
                <a:ln>
                  <a:noFill/>
                </a:ln>
                <a:solidFill>
                  <a:prstClr val="black"/>
                </a:solidFill>
                <a:effectLst/>
                <a:uLnTx/>
                <a:uFillTx/>
                <a:latin typeface="Century Gothic" panose="020B0502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27</a:t>
            </a:fld>
            <a:endParaRPr kumimoji="0" lang="en-US" sz="1100" b="0" i="0" u="none" strike="noStrike" kern="1200" cap="all" spc="150" normalizeH="0" baseline="0" noProof="0" dirty="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5607763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9" name="Picture 8" descr="WaterSalvage.jpg"/>
          <p:cNvPicPr>
            <a:picLocks noChangeAspect="1"/>
          </p:cNvPicPr>
          <p:nvPr/>
        </p:nvPicPr>
        <p:blipFill rotWithShape="1">
          <a:blip r:embed="rId3" cstate="print">
            <a:alphaModFix amt="23000"/>
            <a:extLst>
              <a:ext uri="{28A0092B-C50C-407E-A947-70E740481C1C}">
                <a14:useLocalDpi xmlns:a14="http://schemas.microsoft.com/office/drawing/2010/main"/>
              </a:ext>
            </a:extLst>
          </a:blip>
          <a:srcRect/>
          <a:stretch/>
        </p:blipFill>
        <p:spPr>
          <a:xfrm>
            <a:off x="4602145" y="752"/>
            <a:ext cx="7589855" cy="6857624"/>
          </a:xfrm>
          <a:prstGeom prst="rect">
            <a:avLst/>
          </a:prstGeom>
        </p:spPr>
      </p:pic>
      <p:sp>
        <p:nvSpPr>
          <p:cNvPr id="2" name="Title 1">
            <a:extLst>
              <a:ext uri="{FF2B5EF4-FFF2-40B4-BE49-F238E27FC236}">
                <a16:creationId xmlns:a16="http://schemas.microsoft.com/office/drawing/2014/main" id="{5F3F6C66-D6D7-4A72-9928-967AEA400766}"/>
              </a:ext>
            </a:extLst>
          </p:cNvPr>
          <p:cNvSpPr>
            <a:spLocks noGrp="1"/>
          </p:cNvSpPr>
          <p:nvPr>
            <p:ph type="title"/>
          </p:nvPr>
        </p:nvSpPr>
        <p:spPr>
          <a:xfrm>
            <a:off x="4830745" y="527649"/>
            <a:ext cx="7136780" cy="1485900"/>
          </a:xfrm>
        </p:spPr>
        <p:txBody>
          <a:bodyPr>
            <a:normAutofit/>
          </a:bodyPr>
          <a:lstStyle/>
          <a:p>
            <a:pPr algn="ctr"/>
            <a:r>
              <a:rPr lang="en-US" dirty="0">
                <a:latin typeface="Raleway SemiBold" panose="020B0003030101060003" pitchFamily="34" charset="0"/>
                <a:cs typeface="Century Gothic"/>
              </a:rPr>
              <a:t>Collections Emergency Management Cycle</a:t>
            </a:r>
          </a:p>
        </p:txBody>
      </p:sp>
      <p:sp>
        <p:nvSpPr>
          <p:cNvPr id="24" name="Rectangle 23">
            <a:extLst>
              <a:ext uri="{FF2B5EF4-FFF2-40B4-BE49-F238E27FC236}">
                <a16:creationId xmlns:a16="http://schemas.microsoft.com/office/drawing/2014/main" id="{9F01DDB9-C75C-44C2-9331-356EAF9C05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14700"/>
            <a:ext cx="4373545" cy="228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a:ea typeface="+mn-ea"/>
              <a:cs typeface="+mn-cs"/>
            </a:endParaRPr>
          </a:p>
        </p:txBody>
      </p:sp>
      <p:sp>
        <p:nvSpPr>
          <p:cNvPr id="26" name="Rectangle 25">
            <a:extLst>
              <a:ext uri="{FF2B5EF4-FFF2-40B4-BE49-F238E27FC236}">
                <a16:creationId xmlns:a16="http://schemas.microsoft.com/office/drawing/2014/main" id="{72C017B3-7B7A-4C5A-A3E9-09EC1428BC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354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a:ea typeface="+mn-ea"/>
              <a:cs typeface="+mn-cs"/>
            </a:endParaRPr>
          </a:p>
        </p:txBody>
      </p:sp>
      <p:pic>
        <p:nvPicPr>
          <p:cNvPr id="5" name="Picture 4" descr="fire-fighter-4324587_960_720.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0" y="3543300"/>
            <a:ext cx="4379956" cy="3315076"/>
          </a:xfrm>
          <a:prstGeom prst="rect">
            <a:avLst/>
          </a:prstGeom>
        </p:spPr>
      </p:pic>
      <p:sp>
        <p:nvSpPr>
          <p:cNvPr id="7" name="TextBox 6"/>
          <p:cNvSpPr txBox="1"/>
          <p:nvPr/>
        </p:nvSpPr>
        <p:spPr>
          <a:xfrm>
            <a:off x="2217622" y="6611779"/>
            <a:ext cx="2981863"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mbria"/>
                <a:ea typeface="+mn-ea"/>
                <a:cs typeface="+mn-cs"/>
                <a:hlinkClick r:id="rId5"/>
              </a:rPr>
              <a:t>Image</a:t>
            </a:r>
            <a:r>
              <a:rPr kumimoji="0" lang="en-US" sz="1000" b="0" i="0" u="none" strike="noStrike" kern="1200" cap="none" spc="0" normalizeH="0" baseline="0" noProof="0" dirty="0">
                <a:ln>
                  <a:noFill/>
                </a:ln>
                <a:solidFill>
                  <a:prstClr val="white"/>
                </a:solidFill>
                <a:effectLst/>
                <a:uLnTx/>
                <a:uFillTx/>
                <a:latin typeface="Cambria"/>
                <a:ea typeface="+mn-ea"/>
                <a:cs typeface="+mn-cs"/>
              </a:rPr>
              <a:t> by </a:t>
            </a:r>
            <a:r>
              <a:rPr kumimoji="0" lang="en-US" sz="1000" b="0" i="0" u="none" strike="noStrike" kern="1200" cap="none" spc="0" normalizeH="0" baseline="0" noProof="0" dirty="0" err="1">
                <a:ln>
                  <a:noFill/>
                </a:ln>
                <a:solidFill>
                  <a:prstClr val="white"/>
                </a:solidFill>
                <a:effectLst/>
                <a:uLnTx/>
                <a:uFillTx/>
                <a:latin typeface="Cambria"/>
                <a:ea typeface="+mn-ea"/>
                <a:cs typeface="+mn-cs"/>
              </a:rPr>
              <a:t>pixabay</a:t>
            </a:r>
            <a:r>
              <a:rPr kumimoji="0" lang="en-US" sz="1000" b="0" i="0" u="none" strike="noStrike" kern="1200" cap="none" spc="0" normalizeH="0" baseline="0" noProof="0" dirty="0">
                <a:ln>
                  <a:noFill/>
                </a:ln>
                <a:solidFill>
                  <a:prstClr val="white"/>
                </a:solidFill>
                <a:effectLst/>
                <a:uLnTx/>
                <a:uFillTx/>
                <a:latin typeface="Cambria"/>
                <a:ea typeface="+mn-ea"/>
                <a:cs typeface="+mn-cs"/>
              </a:rPr>
              <a:t> via </a:t>
            </a:r>
            <a:r>
              <a:rPr kumimoji="0" lang="en-US" sz="1000" b="0" i="0" u="none" strike="noStrike" kern="1200" cap="none" spc="0" normalizeH="0" baseline="0" noProof="0" dirty="0" err="1">
                <a:ln>
                  <a:noFill/>
                </a:ln>
                <a:solidFill>
                  <a:prstClr val="white"/>
                </a:solidFill>
                <a:effectLst/>
                <a:uLnTx/>
                <a:uFillTx/>
                <a:latin typeface="Cambria"/>
                <a:ea typeface="+mn-ea"/>
                <a:cs typeface="+mn-cs"/>
                <a:hlinkClick r:id="rId6"/>
              </a:rPr>
              <a:t>pixabay</a:t>
            </a:r>
            <a:r>
              <a:rPr kumimoji="0" lang="en-US" sz="1000" b="0" i="0" u="none" strike="noStrike" kern="1200" cap="none" spc="0" normalizeH="0" baseline="0" noProof="0" dirty="0">
                <a:ln>
                  <a:noFill/>
                </a:ln>
                <a:solidFill>
                  <a:prstClr val="white"/>
                </a:solidFill>
                <a:effectLst/>
                <a:uLnTx/>
                <a:uFillTx/>
                <a:latin typeface="Cambria"/>
                <a:ea typeface="+mn-ea"/>
                <a:cs typeface="+mn-cs"/>
                <a:hlinkClick r:id="rId6"/>
              </a:rPr>
              <a:t> license  </a:t>
            </a:r>
            <a:endParaRPr kumimoji="0" lang="en-US" sz="1000" b="0" i="0" u="none" strike="noStrike" kern="1200" cap="none" spc="0" normalizeH="0" baseline="0" noProof="0" dirty="0">
              <a:ln>
                <a:noFill/>
              </a:ln>
              <a:solidFill>
                <a:prstClr val="white"/>
              </a:solidFill>
              <a:effectLst/>
              <a:uLnTx/>
              <a:uFillTx/>
              <a:latin typeface="Cambria"/>
              <a:ea typeface="+mn-ea"/>
              <a:cs typeface="+mn-cs"/>
            </a:endParaRPr>
          </a:p>
        </p:txBody>
      </p:sp>
      <p:sp>
        <p:nvSpPr>
          <p:cNvPr id="10" name="TextBox 9"/>
          <p:cNvSpPr txBox="1"/>
          <p:nvPr/>
        </p:nvSpPr>
        <p:spPr>
          <a:xfrm>
            <a:off x="9017000" y="6611779"/>
            <a:ext cx="3175000"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3B6A">
                    <a:lumMod val="60000"/>
                    <a:lumOff val="40000"/>
                  </a:srgbClr>
                </a:solidFill>
                <a:effectLst/>
                <a:uLnTx/>
                <a:uFillTx/>
                <a:latin typeface="Cambria"/>
                <a:ea typeface="+mn-ea"/>
                <a:cs typeface="+mn-cs"/>
                <a:hlinkClick r:id="rId7"/>
              </a:rPr>
              <a:t>Image</a:t>
            </a:r>
            <a:r>
              <a:rPr kumimoji="0" lang="en-US" sz="1000" b="0" i="0" u="none" strike="noStrike" kern="1200" cap="none" spc="0" normalizeH="0" baseline="0" noProof="0" dirty="0">
                <a:ln>
                  <a:noFill/>
                </a:ln>
                <a:solidFill>
                  <a:srgbClr val="1B3B6A">
                    <a:lumMod val="60000"/>
                    <a:lumOff val="40000"/>
                  </a:srgbClr>
                </a:solidFill>
                <a:effectLst/>
                <a:uLnTx/>
                <a:uFillTx/>
                <a:latin typeface="Cambria"/>
                <a:ea typeface="+mn-ea"/>
                <a:cs typeface="+mn-cs"/>
              </a:rPr>
              <a:t> courtesy of the Washington Conservation Guild</a:t>
            </a:r>
          </a:p>
        </p:txBody>
      </p:sp>
      <p:pic>
        <p:nvPicPr>
          <p:cNvPr id="11" name="Picture 10" descr="4860643985_f755f6d1bd_b.jpg"/>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0" y="0"/>
            <a:ext cx="4373525" cy="3313948"/>
          </a:xfrm>
          <a:prstGeom prst="rect">
            <a:avLst/>
          </a:prstGeom>
        </p:spPr>
      </p:pic>
      <p:graphicFrame>
        <p:nvGraphicFramePr>
          <p:cNvPr id="6" name="Diagram 5">
            <a:extLst>
              <a:ext uri="{FF2B5EF4-FFF2-40B4-BE49-F238E27FC236}">
                <a16:creationId xmlns:a16="http://schemas.microsoft.com/office/drawing/2014/main" id="{B3CC55F6-5B29-5889-51CF-98B07FD1031D}"/>
              </a:ext>
            </a:extLst>
          </p:cNvPr>
          <p:cNvGraphicFramePr/>
          <p:nvPr/>
        </p:nvGraphicFramePr>
        <p:xfrm>
          <a:off x="5134348" y="2106072"/>
          <a:ext cx="6525448" cy="4280963"/>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844128968"/>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3282695" cy="1485900"/>
          </a:xfrm>
        </p:spPr>
        <p:txBody>
          <a:bodyPr vert="horz" lIns="91440" tIns="45720" rIns="91440" bIns="45720" rtlCol="0" anchor="t">
            <a:normAutofit fontScale="90000"/>
          </a:bodyPr>
          <a:lstStyle/>
          <a:p>
            <a:r>
              <a:rPr lang="en-US" dirty="0">
                <a:latin typeface="Raleway SemiBold" panose="020B0003030101060003" pitchFamily="34" charset="0"/>
              </a:rPr>
              <a:t>Risk Assessment </a:t>
            </a:r>
          </a:p>
        </p:txBody>
      </p:sp>
      <p:sp>
        <p:nvSpPr>
          <p:cNvPr id="6" name="Content Placeholder 5"/>
          <p:cNvSpPr>
            <a:spLocks noGrp="1"/>
          </p:cNvSpPr>
          <p:nvPr>
            <p:ph sz="half" idx="1"/>
          </p:nvPr>
        </p:nvSpPr>
        <p:spPr>
          <a:xfrm>
            <a:off x="1371600" y="2286000"/>
            <a:ext cx="3282694" cy="3581400"/>
          </a:xfrm>
        </p:spPr>
        <p:txBody>
          <a:bodyPr vert="horz" lIns="91440" tIns="45720" rIns="91440" bIns="45720" rtlCol="0">
            <a:normAutofit/>
          </a:bodyPr>
          <a:lstStyle/>
          <a:p>
            <a:r>
              <a:rPr lang="en-US" dirty="0"/>
              <a:t>Identify hazards and risk factors</a:t>
            </a:r>
          </a:p>
          <a:p>
            <a:r>
              <a:rPr lang="en-US" dirty="0"/>
              <a:t>Evaluate the risks associated with those hazards</a:t>
            </a:r>
          </a:p>
          <a:p>
            <a:r>
              <a:rPr lang="en-US" dirty="0"/>
              <a:t>Determine ways to eliminate the hazard, or control the risk when the hazard cannot be eliminated </a:t>
            </a:r>
          </a:p>
        </p:txBody>
      </p:sp>
      <p:pic>
        <p:nvPicPr>
          <p:cNvPr id="5" name="Picture 6" descr="A picture containing diagram&#10;&#10;Description automatically generated">
            <a:extLst>
              <a:ext uri="{FF2B5EF4-FFF2-40B4-BE49-F238E27FC236}">
                <a16:creationId xmlns:a16="http://schemas.microsoft.com/office/drawing/2014/main" id="{9BCE4247-81DC-837E-AD50-D15BD5101D1C}"/>
              </a:ext>
            </a:extLst>
          </p:cNvPr>
          <p:cNvPicPr>
            <a:picLocks noGrp="1" noChangeAspect="1"/>
          </p:cNvPicPr>
          <p:nvPr>
            <p:ph sz="half" idx="2"/>
          </p:nvPr>
        </p:nvPicPr>
        <p:blipFill>
          <a:blip r:embed="rId3"/>
          <a:stretch>
            <a:fillRect/>
          </a:stretch>
        </p:blipFill>
        <p:spPr>
          <a:xfrm>
            <a:off x="6642294" y="1452111"/>
            <a:ext cx="4170872" cy="4156495"/>
          </a:xfrm>
        </p:spPr>
      </p:pic>
    </p:spTree>
    <p:extLst>
      <p:ext uri="{BB962C8B-B14F-4D97-AF65-F5344CB8AC3E}">
        <p14:creationId xmlns:p14="http://schemas.microsoft.com/office/powerpoint/2010/main" val="206847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61139-EF51-D089-3301-EC236559C3B8}"/>
              </a:ext>
            </a:extLst>
          </p:cNvPr>
          <p:cNvSpPr>
            <a:spLocks noGrp="1"/>
          </p:cNvSpPr>
          <p:nvPr>
            <p:ph type="title"/>
          </p:nvPr>
        </p:nvSpPr>
        <p:spPr>
          <a:xfrm>
            <a:off x="5100824" y="685800"/>
            <a:ext cx="6176776" cy="1485900"/>
          </a:xfrm>
        </p:spPr>
        <p:txBody>
          <a:bodyPr>
            <a:normAutofit/>
          </a:bodyPr>
          <a:lstStyle/>
          <a:p>
            <a:r>
              <a:rPr lang="en-US" dirty="0">
                <a:latin typeface="Raleway SemiBold"/>
              </a:rPr>
              <a:t>Where to Start</a:t>
            </a:r>
          </a:p>
        </p:txBody>
      </p:sp>
      <p:pic>
        <p:nvPicPr>
          <p:cNvPr id="6" name="Picture 5" descr="Graphical user interface&#10;&#10;Description automatically generated">
            <a:extLst>
              <a:ext uri="{FF2B5EF4-FFF2-40B4-BE49-F238E27FC236}">
                <a16:creationId xmlns:a16="http://schemas.microsoft.com/office/drawing/2014/main" id="{16788768-B464-B381-5C89-DC5AFE4993D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10"/>
            <a:ext cx="4373546" cy="6857990"/>
          </a:xfrm>
          <a:prstGeom prst="rect">
            <a:avLst/>
          </a:prstGeom>
        </p:spPr>
      </p:pic>
      <p:sp>
        <p:nvSpPr>
          <p:cNvPr id="3" name="Content Placeholder 2">
            <a:extLst>
              <a:ext uri="{FF2B5EF4-FFF2-40B4-BE49-F238E27FC236}">
                <a16:creationId xmlns:a16="http://schemas.microsoft.com/office/drawing/2014/main" id="{D305982A-4899-9226-0ECD-EF9843CE36AD}"/>
              </a:ext>
            </a:extLst>
          </p:cNvPr>
          <p:cNvSpPr>
            <a:spLocks noGrp="1"/>
          </p:cNvSpPr>
          <p:nvPr>
            <p:ph idx="1"/>
          </p:nvPr>
        </p:nvSpPr>
        <p:spPr>
          <a:xfrm>
            <a:off x="5100824" y="2286000"/>
            <a:ext cx="6176776" cy="3581400"/>
          </a:xfrm>
        </p:spPr>
        <p:txBody>
          <a:bodyPr vert="horz" lIns="91440" tIns="45720" rIns="91440" bIns="45720" rtlCol="0" anchor="ctr">
            <a:normAutofit fontScale="77500" lnSpcReduction="20000"/>
          </a:bodyPr>
          <a:lstStyle/>
          <a:p>
            <a:pPr marL="0" indent="0">
              <a:buNone/>
            </a:pPr>
            <a:r>
              <a:rPr lang="en-US" b="1" dirty="0">
                <a:ea typeface="Cambria"/>
              </a:rPr>
              <a:t>Methods</a:t>
            </a:r>
          </a:p>
          <a:p>
            <a:r>
              <a:rPr lang="en-US" dirty="0">
                <a:ea typeface="Cambria"/>
              </a:rPr>
              <a:t>Internal assessment</a:t>
            </a:r>
          </a:p>
          <a:p>
            <a:r>
              <a:rPr lang="en-US" dirty="0">
                <a:ea typeface="Cambria"/>
              </a:rPr>
              <a:t>External Assessor</a:t>
            </a:r>
            <a:endParaRPr lang="en-US" dirty="0">
              <a:ea typeface="Cambria"/>
              <a:hlinkClick r:id="rId4"/>
            </a:endParaRPr>
          </a:p>
          <a:p>
            <a:pPr marL="0" indent="0">
              <a:buNone/>
            </a:pPr>
            <a:r>
              <a:rPr lang="en-US" b="1" dirty="0">
                <a:ea typeface="Cambria"/>
              </a:rPr>
              <a:t>Models</a:t>
            </a:r>
          </a:p>
          <a:p>
            <a:r>
              <a:rPr lang="en-US" sz="2000" dirty="0"/>
              <a:t>Heritage Preservation’s Risk Evaluation and Planning Program: </a:t>
            </a:r>
            <a:r>
              <a:rPr lang="en-US" sz="2000" dirty="0">
                <a:hlinkClick r:id="rId4"/>
              </a:rPr>
              <a:t>https://www.culturalheritage.org/resources/emergencies/risk-evaluation-and-planning-program</a:t>
            </a:r>
            <a:endParaRPr lang="en-US" sz="2000" dirty="0"/>
          </a:p>
          <a:p>
            <a:r>
              <a:rPr lang="en-US" sz="2000" dirty="0"/>
              <a:t>The National Parks Service’s Fillable Risk Assessment Worksheet: </a:t>
            </a:r>
            <a:r>
              <a:rPr lang="en-US" sz="2000" dirty="0">
                <a:hlinkClick r:id="rId5"/>
              </a:rPr>
              <a:t>https://www.nps.gov/museum/publications/MHI/Fillable_Risk_Assessment_Worksheet.pdf</a:t>
            </a:r>
            <a:endParaRPr lang="en-US" sz="2000" dirty="0"/>
          </a:p>
          <a:p>
            <a:r>
              <a:rPr lang="en-US" sz="2000" dirty="0"/>
              <a:t>ICCROM and CCI’s Guide to Risk Management of Cultural Heritage: </a:t>
            </a:r>
            <a:r>
              <a:rPr lang="en-US" sz="2000" dirty="0">
                <a:hlinkClick r:id="rId6"/>
              </a:rPr>
              <a:t>https://www.iccrom.org/publication/guide-risk-management</a:t>
            </a:r>
            <a:endParaRPr lang="en-US" sz="2000" dirty="0"/>
          </a:p>
        </p:txBody>
      </p:sp>
    </p:spTree>
    <p:extLst>
      <p:ext uri="{BB962C8B-B14F-4D97-AF65-F5344CB8AC3E}">
        <p14:creationId xmlns:p14="http://schemas.microsoft.com/office/powerpoint/2010/main" val="30004210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9236A-E123-639C-29E8-FB1FA90297DE}"/>
              </a:ext>
            </a:extLst>
          </p:cNvPr>
          <p:cNvSpPr>
            <a:spLocks noGrp="1"/>
          </p:cNvSpPr>
          <p:nvPr>
            <p:ph type="title"/>
          </p:nvPr>
        </p:nvSpPr>
        <p:spPr/>
        <p:txBody>
          <a:bodyPr/>
          <a:lstStyle/>
          <a:p>
            <a:r>
              <a:rPr lang="en-US" dirty="0">
                <a:latin typeface="Raleway SemiBold" panose="020B0003030101060003" pitchFamily="34" charset="0"/>
              </a:rPr>
              <a:t>Conducting a Risk Assessment</a:t>
            </a:r>
          </a:p>
        </p:txBody>
      </p:sp>
      <p:graphicFrame>
        <p:nvGraphicFramePr>
          <p:cNvPr id="15" name="Diagram 14">
            <a:extLst>
              <a:ext uri="{FF2B5EF4-FFF2-40B4-BE49-F238E27FC236}">
                <a16:creationId xmlns:a16="http://schemas.microsoft.com/office/drawing/2014/main" id="{ECE9B36E-975A-40B0-E0C1-8817FD04FE6A}"/>
              </a:ext>
            </a:extLst>
          </p:cNvPr>
          <p:cNvGraphicFramePr/>
          <p:nvPr/>
        </p:nvGraphicFramePr>
        <p:xfrm>
          <a:off x="1657350" y="361951"/>
          <a:ext cx="9740900" cy="66322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279097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9236A-E123-639C-29E8-FB1FA90297DE}"/>
              </a:ext>
            </a:extLst>
          </p:cNvPr>
          <p:cNvSpPr>
            <a:spLocks noGrp="1"/>
          </p:cNvSpPr>
          <p:nvPr>
            <p:ph type="title"/>
          </p:nvPr>
        </p:nvSpPr>
        <p:spPr/>
        <p:txBody>
          <a:bodyPr/>
          <a:lstStyle/>
          <a:p>
            <a:r>
              <a:rPr lang="en-US" dirty="0">
                <a:latin typeface="Raleway SemiBold" panose="020B0003030101060003" pitchFamily="34" charset="0"/>
              </a:rPr>
              <a:t>Gathering Data</a:t>
            </a:r>
          </a:p>
        </p:txBody>
      </p:sp>
      <p:sp>
        <p:nvSpPr>
          <p:cNvPr id="3" name="Text Placeholder 2">
            <a:extLst>
              <a:ext uri="{FF2B5EF4-FFF2-40B4-BE49-F238E27FC236}">
                <a16:creationId xmlns:a16="http://schemas.microsoft.com/office/drawing/2014/main" id="{BB747575-41C3-6D73-FC6B-45A88F18139F}"/>
              </a:ext>
            </a:extLst>
          </p:cNvPr>
          <p:cNvSpPr>
            <a:spLocks noGrp="1"/>
          </p:cNvSpPr>
          <p:nvPr>
            <p:ph type="body" idx="1"/>
          </p:nvPr>
        </p:nvSpPr>
        <p:spPr/>
        <p:txBody>
          <a:bodyPr/>
          <a:lstStyle/>
          <a:p>
            <a:r>
              <a:rPr lang="en-US" dirty="0"/>
              <a:t>Internal Sources</a:t>
            </a:r>
          </a:p>
        </p:txBody>
      </p:sp>
      <p:sp>
        <p:nvSpPr>
          <p:cNvPr id="4" name="Content Placeholder 3">
            <a:extLst>
              <a:ext uri="{FF2B5EF4-FFF2-40B4-BE49-F238E27FC236}">
                <a16:creationId xmlns:a16="http://schemas.microsoft.com/office/drawing/2014/main" id="{C3FB895A-C2AA-0EAA-3ABE-317A5E026E66}"/>
              </a:ext>
            </a:extLst>
          </p:cNvPr>
          <p:cNvSpPr>
            <a:spLocks noGrp="1"/>
          </p:cNvSpPr>
          <p:nvPr>
            <p:ph sz="half" idx="2"/>
          </p:nvPr>
        </p:nvSpPr>
        <p:spPr/>
        <p:txBody>
          <a:bodyPr>
            <a:normAutofit fontScale="92500" lnSpcReduction="20000"/>
          </a:bodyPr>
          <a:lstStyle/>
          <a:p>
            <a:r>
              <a:rPr lang="en-US" dirty="0"/>
              <a:t>Policies &amp; procedures</a:t>
            </a:r>
          </a:p>
          <a:p>
            <a:r>
              <a:rPr lang="en-US" dirty="0"/>
              <a:t>Facilities information </a:t>
            </a:r>
          </a:p>
          <a:p>
            <a:r>
              <a:rPr lang="en-US" dirty="0"/>
              <a:t>Storage &amp; display practices </a:t>
            </a:r>
          </a:p>
          <a:p>
            <a:r>
              <a:rPr lang="en-US" dirty="0"/>
              <a:t>Emergency event history </a:t>
            </a:r>
          </a:p>
        </p:txBody>
      </p:sp>
      <p:sp>
        <p:nvSpPr>
          <p:cNvPr id="5" name="Text Placeholder 4">
            <a:extLst>
              <a:ext uri="{FF2B5EF4-FFF2-40B4-BE49-F238E27FC236}">
                <a16:creationId xmlns:a16="http://schemas.microsoft.com/office/drawing/2014/main" id="{CDCCA66C-2B7C-F7DD-77DE-09958C11BC88}"/>
              </a:ext>
            </a:extLst>
          </p:cNvPr>
          <p:cNvSpPr>
            <a:spLocks noGrp="1"/>
          </p:cNvSpPr>
          <p:nvPr>
            <p:ph type="body" sz="quarter" idx="3"/>
          </p:nvPr>
        </p:nvSpPr>
        <p:spPr/>
        <p:txBody>
          <a:bodyPr/>
          <a:lstStyle/>
          <a:p>
            <a:r>
              <a:rPr lang="en-US" dirty="0"/>
              <a:t>External Sources</a:t>
            </a:r>
          </a:p>
        </p:txBody>
      </p:sp>
      <p:sp>
        <p:nvSpPr>
          <p:cNvPr id="6" name="Content Placeholder 5">
            <a:extLst>
              <a:ext uri="{FF2B5EF4-FFF2-40B4-BE49-F238E27FC236}">
                <a16:creationId xmlns:a16="http://schemas.microsoft.com/office/drawing/2014/main" id="{5917A570-64DF-BC69-4E5D-91B2EDEB0385}"/>
              </a:ext>
            </a:extLst>
          </p:cNvPr>
          <p:cNvSpPr>
            <a:spLocks noGrp="1"/>
          </p:cNvSpPr>
          <p:nvPr>
            <p:ph sz="quarter" idx="4"/>
          </p:nvPr>
        </p:nvSpPr>
        <p:spPr/>
        <p:txBody>
          <a:bodyPr>
            <a:normAutofit fontScale="92500" lnSpcReduction="20000"/>
          </a:bodyPr>
          <a:lstStyle/>
          <a:p>
            <a:r>
              <a:rPr lang="en-US" dirty="0"/>
              <a:t>Natural disasters</a:t>
            </a:r>
          </a:p>
          <a:p>
            <a:pPr lvl="1"/>
            <a:r>
              <a:rPr lang="en-US" dirty="0">
                <a:hlinkClick r:id="rId3"/>
              </a:rPr>
              <a:t>FEMA National Risk Index </a:t>
            </a:r>
            <a:endParaRPr lang="en-US" dirty="0"/>
          </a:p>
          <a:p>
            <a:r>
              <a:rPr lang="en-US" dirty="0"/>
              <a:t>Manmade disasters </a:t>
            </a:r>
          </a:p>
          <a:p>
            <a:pPr lvl="1"/>
            <a:r>
              <a:rPr lang="en-US" dirty="0">
                <a:hlinkClick r:id="rId4"/>
              </a:rPr>
              <a:t>State and local hazard mitigation plans </a:t>
            </a:r>
            <a:endParaRPr lang="en-US" dirty="0"/>
          </a:p>
          <a:p>
            <a:r>
              <a:rPr lang="en-US" dirty="0"/>
              <a:t>Climate Resilience </a:t>
            </a:r>
          </a:p>
          <a:p>
            <a:pPr lvl="1"/>
            <a:r>
              <a:rPr lang="en-US" dirty="0"/>
              <a:t>FAIC’s </a:t>
            </a:r>
            <a:r>
              <a:rPr lang="en-US" dirty="0">
                <a:hlinkClick r:id="rId5"/>
              </a:rPr>
              <a:t>Climate Resilience Resources for Cultural Heritage</a:t>
            </a:r>
            <a:endParaRPr lang="en-US" dirty="0"/>
          </a:p>
        </p:txBody>
      </p:sp>
    </p:spTree>
    <p:extLst>
      <p:ext uri="{BB962C8B-B14F-4D97-AF65-F5344CB8AC3E}">
        <p14:creationId xmlns:p14="http://schemas.microsoft.com/office/powerpoint/2010/main" val="13697121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screenshot of a map&#10;&#10;Description automatically generated">
            <a:extLst>
              <a:ext uri="{FF2B5EF4-FFF2-40B4-BE49-F238E27FC236}">
                <a16:creationId xmlns:a16="http://schemas.microsoft.com/office/drawing/2014/main" id="{687FAF15-0E60-41D6-7F41-779225103BA4}"/>
              </a:ext>
            </a:extLst>
          </p:cNvPr>
          <p:cNvPicPr>
            <a:picLocks noChangeAspect="1"/>
          </p:cNvPicPr>
          <p:nvPr/>
        </p:nvPicPr>
        <p:blipFill>
          <a:blip r:embed="rId3"/>
          <a:stretch>
            <a:fillRect/>
          </a:stretch>
        </p:blipFill>
        <p:spPr>
          <a:xfrm>
            <a:off x="634275" y="1324385"/>
            <a:ext cx="6900380" cy="4209230"/>
          </a:xfrm>
          <a:prstGeom prst="rect">
            <a:avLst/>
          </a:prstGeom>
        </p:spPr>
      </p:pic>
      <p:sp>
        <p:nvSpPr>
          <p:cNvPr id="10" name="Title 9">
            <a:extLst>
              <a:ext uri="{FF2B5EF4-FFF2-40B4-BE49-F238E27FC236}">
                <a16:creationId xmlns:a16="http://schemas.microsoft.com/office/drawing/2014/main" id="{4ED092BB-2388-66EB-1FB4-E891E8927532}"/>
              </a:ext>
            </a:extLst>
          </p:cNvPr>
          <p:cNvSpPr>
            <a:spLocks noGrp="1"/>
          </p:cNvSpPr>
          <p:nvPr>
            <p:ph type="title"/>
          </p:nvPr>
        </p:nvSpPr>
        <p:spPr>
          <a:xfrm>
            <a:off x="8569666" y="1314922"/>
            <a:ext cx="3176246" cy="3000139"/>
          </a:xfrm>
        </p:spPr>
        <p:txBody>
          <a:bodyPr vert="horz" lIns="91440" tIns="45720" rIns="91440" bIns="45720" rtlCol="0" anchor="b">
            <a:normAutofit/>
          </a:bodyPr>
          <a:lstStyle/>
          <a:p>
            <a:r>
              <a:rPr lang="en-US" b="1" cap="all" dirty="0"/>
              <a:t>National Risk Index </a:t>
            </a:r>
          </a:p>
        </p:txBody>
      </p:sp>
    </p:spTree>
    <p:extLst>
      <p:ext uri="{BB962C8B-B14F-4D97-AF65-F5344CB8AC3E}">
        <p14:creationId xmlns:p14="http://schemas.microsoft.com/office/powerpoint/2010/main" val="15221810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D2868-9F79-C989-F286-AC4FDE336985}"/>
              </a:ext>
            </a:extLst>
          </p:cNvPr>
          <p:cNvSpPr>
            <a:spLocks noGrp="1"/>
          </p:cNvSpPr>
          <p:nvPr>
            <p:ph type="title"/>
          </p:nvPr>
        </p:nvSpPr>
        <p:spPr>
          <a:xfrm>
            <a:off x="8154186" y="634028"/>
            <a:ext cx="3355942" cy="3732835"/>
          </a:xfrm>
        </p:spPr>
        <p:txBody>
          <a:bodyPr vert="horz" lIns="91440" tIns="45720" rIns="91440" bIns="45720" rtlCol="0" anchor="b">
            <a:normAutofit/>
          </a:bodyPr>
          <a:lstStyle/>
          <a:p>
            <a:pPr algn="ctr"/>
            <a:r>
              <a:rPr lang="en-US" sz="4800" b="1" cap="all" dirty="0"/>
              <a:t>National Risk Index </a:t>
            </a:r>
          </a:p>
        </p:txBody>
      </p:sp>
      <p:pic>
        <p:nvPicPr>
          <p:cNvPr id="4" name="Picture 3" descr="A screenshot of a computer&#10;&#10;Description automatically generated">
            <a:extLst>
              <a:ext uri="{FF2B5EF4-FFF2-40B4-BE49-F238E27FC236}">
                <a16:creationId xmlns:a16="http://schemas.microsoft.com/office/drawing/2014/main" id="{765EDBB6-FCE6-7036-978C-DFAB7F6BFD26}"/>
              </a:ext>
            </a:extLst>
          </p:cNvPr>
          <p:cNvPicPr>
            <a:picLocks noChangeAspect="1"/>
          </p:cNvPicPr>
          <p:nvPr/>
        </p:nvPicPr>
        <p:blipFill>
          <a:blip r:embed="rId3"/>
          <a:stretch>
            <a:fillRect/>
          </a:stretch>
        </p:blipFill>
        <p:spPr>
          <a:xfrm>
            <a:off x="1556810" y="1340841"/>
            <a:ext cx="5303648" cy="4375510"/>
          </a:xfrm>
          <a:prstGeom prst="rect">
            <a:avLst/>
          </a:prstGeom>
        </p:spPr>
      </p:pic>
    </p:spTree>
    <p:extLst>
      <p:ext uri="{BB962C8B-B14F-4D97-AF65-F5344CB8AC3E}">
        <p14:creationId xmlns:p14="http://schemas.microsoft.com/office/powerpoint/2010/main" val="3343755605"/>
      </p:ext>
    </p:extLst>
  </p:cSld>
  <p:clrMapOvr>
    <a:masterClrMapping/>
  </p:clrMapOvr>
</p:sld>
</file>

<file path=ppt/theme/_rels/theme4.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rop">
  <a:themeElements>
    <a:clrScheme name="CCAHA">
      <a:dk1>
        <a:sysClr val="windowText" lastClr="000000"/>
      </a:dk1>
      <a:lt1>
        <a:sysClr val="window" lastClr="FFFFFF"/>
      </a:lt1>
      <a:dk2>
        <a:srgbClr val="1B3B6A"/>
      </a:dk2>
      <a:lt2>
        <a:srgbClr val="EEECE1"/>
      </a:lt2>
      <a:accent1>
        <a:srgbClr val="1B3B6A"/>
      </a:accent1>
      <a:accent2>
        <a:srgbClr val="84A8BE"/>
      </a:accent2>
      <a:accent3>
        <a:srgbClr val="7BB0A1"/>
      </a:accent3>
      <a:accent4>
        <a:srgbClr val="8064A2"/>
      </a:accent4>
      <a:accent5>
        <a:srgbClr val="4BACC6"/>
      </a:accent5>
      <a:accent6>
        <a:srgbClr val="F79646"/>
      </a:accent6>
      <a:hlink>
        <a:srgbClr val="0000FF"/>
      </a:hlink>
      <a:folHlink>
        <a:srgbClr val="800080"/>
      </a:folHlink>
    </a:clrScheme>
    <a:fontScheme name="CCAHA">
      <a:majorFont>
        <a:latin typeface="Raleway"/>
        <a:ea typeface=""/>
        <a:cs typeface=""/>
      </a:majorFont>
      <a:minorFont>
        <a:latin typeface="Cambria"/>
        <a:ea typeface=""/>
        <a:cs typeface=""/>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3.xml><?xml version="1.0" encoding="utf-8"?>
<a:theme xmlns:a="http://schemas.openxmlformats.org/drawingml/2006/main" name="Retrospec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4.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TM78148557_Win32_SL_V9" id="{FD920734-71A5-41A0-B6CB-27CE9B695CFC}" vid="{71E61A59-C36E-4689-A93D-460D2F2E9A80}"/>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7E49CAF382CAB47BF1E501A40E1DCEE" ma:contentTypeVersion="21" ma:contentTypeDescription="Create a new document." ma:contentTypeScope="" ma:versionID="de8e2965069f67dfb781114027c0a4cf">
  <xsd:schema xmlns:xsd="http://www.w3.org/2001/XMLSchema" xmlns:xs="http://www.w3.org/2001/XMLSchema" xmlns:p="http://schemas.microsoft.com/office/2006/metadata/properties" xmlns:ns2="c59caec2-f0d0-47ff-a57c-2a933eecc63f" xmlns:ns3="b5a8a11e-6997-4d6e-9a6f-60b1dede25d9" targetNamespace="http://schemas.microsoft.com/office/2006/metadata/properties" ma:root="true" ma:fieldsID="c01d5bae5a6c06b3136254820dcbf460" ns2:_="" ns3:_="">
    <xsd:import namespace="c59caec2-f0d0-47ff-a57c-2a933eecc63f"/>
    <xsd:import namespace="b5a8a11e-6997-4d6e-9a6f-60b1dede25d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MediaServiceOCR" minOccurs="0"/>
                <xsd:element ref="ns2:MediaLengthInSeconds" minOccurs="0"/>
                <xsd:element ref="ns3:SharedWithUsers" minOccurs="0"/>
                <xsd:element ref="ns3:SharedWithDetails" minOccurs="0"/>
                <xsd:element ref="ns2:lcf76f155ced4ddcb4097134ff3c332f" minOccurs="0"/>
                <xsd:element ref="ns3:TaxCatchAll" minOccurs="0"/>
                <xsd:element ref="ns2:SurveyType" minOccurs="0"/>
                <xsd:element ref="ns2: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59caec2-f0d0-47ff-a57c-2a933eecc63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f3a907f-0ffc-46ea-90c2-37cb7b8a7ad4" ma:termSetId="09814cd3-568e-fe90-9814-8d621ff8fb84" ma:anchorId="fba54fb3-c3e1-fe81-a776-ca4b69148c4d" ma:open="true" ma:isKeyword="false">
      <xsd:complexType>
        <xsd:sequence>
          <xsd:element ref="pc:Terms" minOccurs="0" maxOccurs="1"/>
        </xsd:sequence>
      </xsd:complexType>
    </xsd:element>
    <xsd:element name="SurveyType" ma:index="24" nillable="true" ma:displayName="Survey Type" ma:description="Type of survey conducted" ma:format="Dropdown" ma:internalName="SurveyType">
      <xsd:simpleType>
        <xsd:restriction base="dms:Text">
          <xsd:maxLength value="255"/>
        </xsd:restriction>
      </xsd:simpleType>
    </xsd:element>
    <xsd:element name="Details" ma:index="25" nillable="true" ma:displayName="Details" ma:format="Dropdown" ma:internalName="Details">
      <xsd:simpleType>
        <xsd:restriction base="dms:Note">
          <xsd:maxLength value="255"/>
        </xsd:restriction>
      </xsd:simple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5a8a11e-6997-4d6e-9a6f-60b1dede25d9"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d02b687-22b8-4cd6-a6c2-3731881bee0a}" ma:internalName="TaxCatchAll" ma:showField="CatchAllData" ma:web="b5a8a11e-6997-4d6e-9a6f-60b1dede25d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urveyType xmlns="c59caec2-f0d0-47ff-a57c-2a933eecc63f" xsi:nil="true"/>
    <TaxCatchAll xmlns="b5a8a11e-6997-4d6e-9a6f-60b1dede25d9" xsi:nil="true"/>
    <lcf76f155ced4ddcb4097134ff3c332f xmlns="c59caec2-f0d0-47ff-a57c-2a933eecc63f">
      <Terms xmlns="http://schemas.microsoft.com/office/infopath/2007/PartnerControls"/>
    </lcf76f155ced4ddcb4097134ff3c332f>
    <Details xmlns="c59caec2-f0d0-47ff-a57c-2a933eecc63f" xsi:nil="true"/>
  </documentManagement>
</p:properties>
</file>

<file path=customXml/itemProps1.xml><?xml version="1.0" encoding="utf-8"?>
<ds:datastoreItem xmlns:ds="http://schemas.openxmlformats.org/officeDocument/2006/customXml" ds:itemID="{4E208259-5B1C-4B1F-B042-9DF4AAFDBB8D}"/>
</file>

<file path=customXml/itemProps2.xml><?xml version="1.0" encoding="utf-8"?>
<ds:datastoreItem xmlns:ds="http://schemas.openxmlformats.org/officeDocument/2006/customXml" ds:itemID="{0F6CC103-EB3B-4951-90BA-32FAF09F6F29}"/>
</file>

<file path=customXml/itemProps3.xml><?xml version="1.0" encoding="utf-8"?>
<ds:datastoreItem xmlns:ds="http://schemas.openxmlformats.org/officeDocument/2006/customXml" ds:itemID="{1FCD3F76-26EB-4466-B856-10E31115606B}"/>
</file>

<file path=docProps/app.xml><?xml version="1.0" encoding="utf-8"?>
<Properties xmlns="http://schemas.openxmlformats.org/officeDocument/2006/extended-properties" xmlns:vt="http://schemas.openxmlformats.org/officeDocument/2006/docPropsVTypes">
  <TotalTime>549</TotalTime>
  <Words>2050</Words>
  <Application>Microsoft Office PowerPoint</Application>
  <PresentationFormat>Widescreen</PresentationFormat>
  <Paragraphs>216</Paragraphs>
  <Slides>27</Slides>
  <Notes>22</Notes>
  <HiddenSlides>0</HiddenSlides>
  <MMClips>1</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27</vt:i4>
      </vt:variant>
    </vt:vector>
  </HeadingPairs>
  <TitlesOfParts>
    <vt:vector size="46" baseType="lpstr">
      <vt:lpstr>Abadi Extra Light</vt:lpstr>
      <vt:lpstr>Aptos</vt:lpstr>
      <vt:lpstr>Aptos Display</vt:lpstr>
      <vt:lpstr>Arial</vt:lpstr>
      <vt:lpstr>Calibri</vt:lpstr>
      <vt:lpstr>Calibri Light</vt:lpstr>
      <vt:lpstr>Cambria</vt:lpstr>
      <vt:lpstr>Century Gothic</vt:lpstr>
      <vt:lpstr>Courier New</vt:lpstr>
      <vt:lpstr>Franklin Gothic Book</vt:lpstr>
      <vt:lpstr>Open Sans</vt:lpstr>
      <vt:lpstr>Raleway</vt:lpstr>
      <vt:lpstr>Raleway SemiBold</vt:lpstr>
      <vt:lpstr>Wingdings</vt:lpstr>
      <vt:lpstr>Wingdings 3</vt:lpstr>
      <vt:lpstr>Office Theme</vt:lpstr>
      <vt:lpstr>Crop</vt:lpstr>
      <vt:lpstr>Retrospect</vt:lpstr>
      <vt:lpstr>Ion</vt:lpstr>
      <vt:lpstr>PowerPoint Presentation</vt:lpstr>
      <vt:lpstr>Conservation Center for Art &amp; Historic Artifacts </vt:lpstr>
      <vt:lpstr>Collections Emergency Management Cycle</vt:lpstr>
      <vt:lpstr>Risk Assessment </vt:lpstr>
      <vt:lpstr>Where to Start</vt:lpstr>
      <vt:lpstr>Conducting a Risk Assessment</vt:lpstr>
      <vt:lpstr>Gathering Data</vt:lpstr>
      <vt:lpstr>National Risk Index </vt:lpstr>
      <vt:lpstr>National Risk Index </vt:lpstr>
      <vt:lpstr>Essex County Hazard Mitigation Plan 2020</vt:lpstr>
      <vt:lpstr>Emergency Preparedness and Response: the Digital Context</vt:lpstr>
      <vt:lpstr>Building Resilience Training Toolkit: Disaster Risk Management for Documentary Heritage and Digital Archives</vt:lpstr>
      <vt:lpstr>Emergency Preparedness for Digital Collections </vt:lpstr>
      <vt:lpstr>Digitization as Emergency Response: Ukraine</vt:lpstr>
      <vt:lpstr>Digital Collections and Climate Change</vt:lpstr>
      <vt:lpstr>The Best Laid Plans…  A Case Study Analysis</vt:lpstr>
      <vt:lpstr>The Mummers Museum</vt:lpstr>
      <vt:lpstr>The Mummers Museum</vt:lpstr>
      <vt:lpstr>PowerPoint Presentation</vt:lpstr>
      <vt:lpstr>The Cycle</vt:lpstr>
      <vt:lpstr>Lahaina Restoration Foundation</vt:lpstr>
      <vt:lpstr>The Foundation</vt:lpstr>
      <vt:lpstr>The Event</vt:lpstr>
      <vt:lpstr>Lessons Learned</vt:lpstr>
      <vt:lpstr>The Hard Questions</vt:lpstr>
      <vt:lpstr>Lahaina Recovery</vt:lpstr>
      <vt:lpstr>Wrapping Up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Greg Stuart</dc:creator>
  <cp:lastModifiedBy>Greg Stuart</cp:lastModifiedBy>
  <cp:revision>2</cp:revision>
  <dcterms:created xsi:type="dcterms:W3CDTF">2024-09-30T13:50:56Z</dcterms:created>
  <dcterms:modified xsi:type="dcterms:W3CDTF">2024-11-04T20:55:22Z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0x01010087E49CAF382CAB47BF1E501A40E1DCEE</vt:lpwstr>
  </property>
</Properties>
</file>