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Lst>
  <p:sldSz cy="5143500" cx="9144000"/>
  <p:notesSz cx="6858000" cy="9144000"/>
  <p:embeddedFontLst>
    <p:embeddedFont>
      <p:font typeface="Raleway"/>
      <p:regular r:id="rId109"/>
      <p:bold r:id="rId110"/>
      <p:italic r:id="rId111"/>
      <p:boldItalic r:id="rId11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font" Target="fonts/Raleway-regular.fntdata"/><Relationship Id="rId108" Type="http://schemas.openxmlformats.org/officeDocument/2006/relationships/slide" Target="slides/slide103.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5" Type="http://schemas.openxmlformats.org/officeDocument/2006/relationships/slide" Target="slides/slide10.xml"/><Relationship Id="rId110" Type="http://schemas.openxmlformats.org/officeDocument/2006/relationships/font" Target="fonts/Raleway-bold.fntdata"/><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112" Type="http://schemas.openxmlformats.org/officeDocument/2006/relationships/font" Target="fonts/Raleway-boldItalic.fntdata"/><Relationship Id="rId111" Type="http://schemas.openxmlformats.org/officeDocument/2006/relationships/font" Target="fonts/Raleway-italic.fntdata"/><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2a526b633b4_0_62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a526b633b4_0_6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324a7a43a5d_0_51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324a7a43a5d_0_5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take a polaroid portrait, what we call a reverse mugshot. Mugshots tell the same story over and over again, “this person is a criminal.” we pose a prompt, “When people see your criminal record, what about you as an individual don’t they see?”</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2a526b633b4_0_47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47" name="Google Shape;647;g2a526b633b4_0_4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2a526b633b4_0_49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2a526b633b4_0_4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2a526b633b4_0_50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61" name="Google Shape;661;g2a526b633b4_0_5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2a526b633b4_0_52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68" name="Google Shape;668;g2a526b633b4_0_5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324a7a43a5d_0_51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324a7a43a5d_0_5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fa9083cae2_0_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 name="Google Shape;142;gfa9083cae2_0_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200">
                <a:solidFill>
                  <a:schemeClr val="dk1"/>
                </a:solidFill>
                <a:latin typeface="Calibri"/>
                <a:ea typeface="Calibri"/>
                <a:cs typeface="Calibri"/>
                <a:sym typeface="Calibri"/>
              </a:rPr>
              <a:t>We also ask a forward thinking prompt, “Without my criminal record, I am…”</a:t>
            </a:r>
            <a:endParaRPr b="0" i="0" sz="1200" u="none" cap="none" strike="noStrike">
              <a:solidFill>
                <a:schemeClr val="dk1"/>
              </a:solidFill>
              <a:latin typeface="Calibri"/>
              <a:ea typeface="Calibri"/>
              <a:cs typeface="Calibri"/>
              <a:sym typeface="Calibri"/>
            </a:endParaRPr>
          </a:p>
        </p:txBody>
      </p:sp>
      <p:sp>
        <p:nvSpPr>
          <p:cNvPr id="143" name="Google Shape;143;gfa9083cae2_0_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dde5cb09f5_0_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gdde5cb09f5_0_7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200">
                <a:solidFill>
                  <a:schemeClr val="dk1"/>
                </a:solidFill>
                <a:latin typeface="Calibri"/>
                <a:ea typeface="Calibri"/>
                <a:cs typeface="Calibri"/>
                <a:sym typeface="Calibri"/>
              </a:rPr>
              <a:t>These 2 objects become embedded into the new sheet of paper. Each sheet becomes a blank slate for self representation, and is a literal and figural transformation of their criminal record.</a:t>
            </a:r>
            <a:endParaRPr b="0" i="0" sz="1200" u="none" cap="none" strike="noStrike">
              <a:solidFill>
                <a:schemeClr val="dk1"/>
              </a:solidFill>
              <a:latin typeface="Calibri"/>
              <a:ea typeface="Calibri"/>
              <a:cs typeface="Calibri"/>
              <a:sym typeface="Calibri"/>
            </a:endParaRPr>
          </a:p>
        </p:txBody>
      </p:sp>
      <p:sp>
        <p:nvSpPr>
          <p:cNvPr id="149" name="Google Shape;149;gdde5cb09f5_0_7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dde5cb09f5_0_8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dde5cb09f5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dde5cb09f5_0_8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dde5cb09f5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process is as important as the product. The</a:t>
            </a:r>
            <a:r>
              <a:rPr lang="en"/>
              <a:t>ir</a:t>
            </a:r>
            <a:r>
              <a:rPr lang="en"/>
              <a:t> are politics to the model, but we’d like to share our model</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15e272a6edf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15e272a6edf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a526b633b4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a526b633b4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a526b633b4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a526b633b4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a526b633b4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a526b633b4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a526b633b4_0_6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 name="Google Shape;79;g2a526b633b4_0_6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Calibri"/>
              <a:buNone/>
            </a:pPr>
            <a:r>
              <a:rPr lang="en" sz="1100">
                <a:latin typeface="Calibri"/>
                <a:ea typeface="Calibri"/>
                <a:cs typeface="Calibri"/>
                <a:sym typeface="Calibri"/>
              </a:rPr>
              <a:t>And one quick note about the organization I work for, the Conservation Center is a regional conservation lab and preservation services facility. </a:t>
            </a:r>
            <a:r>
              <a:rPr b="0" i="0" lang="en" sz="1100">
                <a:solidFill>
                  <a:srgbClr val="403F42"/>
                </a:solidFill>
                <a:latin typeface="Calibri"/>
                <a:ea typeface="Calibri"/>
                <a:cs typeface="Calibri"/>
                <a:sym typeface="Calibri"/>
              </a:rPr>
              <a:t>We are</a:t>
            </a:r>
            <a:r>
              <a:rPr lang="en" sz="1100">
                <a:latin typeface="Calibri"/>
                <a:ea typeface="Calibri"/>
                <a:cs typeface="Calibri"/>
                <a:sym typeface="Calibri"/>
              </a:rPr>
              <a:t> based in Philadelphia, but we work with organizations and clients all across the country. </a:t>
            </a:r>
            <a:r>
              <a:rPr b="0" i="0" lang="en">
                <a:solidFill>
                  <a:srgbClr val="403F42"/>
                </a:solidFill>
                <a:latin typeface="Arial"/>
                <a:ea typeface="Arial"/>
                <a:cs typeface="Arial"/>
                <a:sym typeface="Arial"/>
              </a:rPr>
              <a:t>Our conservators treat paper-based objects like books, photographs, documents, artwork on paper, and more. Our preservation services staff work in the field, providing education programs and helping institutions plan for the future of their collections. </a:t>
            </a:r>
            <a:endParaRPr/>
          </a:p>
          <a:p>
            <a:pPr indent="0" lvl="0" marL="0" marR="0" rtl="0" algn="l">
              <a:lnSpc>
                <a:spcPct val="100000"/>
              </a:lnSpc>
              <a:spcBef>
                <a:spcPts val="0"/>
              </a:spcBef>
              <a:spcAft>
                <a:spcPts val="0"/>
              </a:spcAft>
              <a:buClr>
                <a:schemeClr val="dk1"/>
              </a:buClr>
              <a:buSzPts val="1200"/>
              <a:buFont typeface="Arial"/>
              <a:buNone/>
            </a:pPr>
            <a:r>
              <a:t/>
            </a:r>
            <a:endParaRPr b="0" i="0">
              <a:solidFill>
                <a:srgbClr val="403F42"/>
              </a:solidFill>
              <a:latin typeface="Arial"/>
              <a:ea typeface="Arial"/>
              <a:cs typeface="Arial"/>
              <a:sym typeface="Arial"/>
            </a:endParaRPr>
          </a:p>
          <a:p>
            <a:pPr indent="0" lvl="0" marL="0" marR="0" rtl="0" algn="l">
              <a:lnSpc>
                <a:spcPct val="100000"/>
              </a:lnSpc>
              <a:spcBef>
                <a:spcPts val="0"/>
              </a:spcBef>
              <a:spcAft>
                <a:spcPts val="0"/>
              </a:spcAft>
              <a:buClr>
                <a:srgbClr val="403F42"/>
              </a:buClr>
              <a:buSzPts val="1200"/>
              <a:buFont typeface="Arial"/>
              <a:buNone/>
            </a:pPr>
            <a:r>
              <a:rPr b="0" i="0" lang="en">
                <a:solidFill>
                  <a:srgbClr val="403F42"/>
                </a:solidFill>
                <a:latin typeface="Arial"/>
                <a:ea typeface="Arial"/>
                <a:cs typeface="Arial"/>
                <a:sym typeface="Arial"/>
              </a:rPr>
              <a:t>As a preventive conservator, I work with both the conservation department and the preservation department to support preventive conservation projects and teaching. CCAHA also offers a wide range of digitization services, as well as fundraising assistance, housing and framing, and more.</a:t>
            </a:r>
            <a:r>
              <a:rPr b="0" i="0" lang="en" sz="1100">
                <a:solidFill>
                  <a:srgbClr val="403F42"/>
                </a:solidFill>
                <a:latin typeface="Calibri"/>
                <a:ea typeface="Calibri"/>
                <a:cs typeface="Calibri"/>
                <a:sym typeface="Calibri"/>
              </a:rPr>
              <a:t> </a:t>
            </a:r>
            <a:r>
              <a:rPr lang="en" sz="1100">
                <a:latin typeface="Calibri"/>
                <a:ea typeface="Calibri"/>
                <a:cs typeface="Calibri"/>
                <a:sym typeface="Calibri"/>
              </a:rPr>
              <a:t>You can learn more about us and what we do at our website, ccaha.org.</a:t>
            </a:r>
            <a:endParaRPr sz="1100">
              <a:latin typeface="Calibri"/>
              <a:ea typeface="Calibri"/>
              <a:cs typeface="Calibri"/>
              <a:sym typeface="Calibri"/>
            </a:endParaRPr>
          </a:p>
          <a:p>
            <a:pPr indent="0" lvl="0" marL="0" rtl="0" algn="l">
              <a:spcBef>
                <a:spcPts val="0"/>
              </a:spcBef>
              <a:spcAft>
                <a:spcPts val="0"/>
              </a:spcAft>
              <a:buNone/>
            </a:pPr>
            <a:r>
              <a:t/>
            </a:r>
            <a:endParaRPr/>
          </a:p>
        </p:txBody>
      </p:sp>
      <p:sp>
        <p:nvSpPr>
          <p:cNvPr id="80" name="Google Shape;80;g2a526b633b4_0_6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324a7a43a5d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324a7a43a5d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24a7a43a5d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324a7a43a5d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324a7a43a5d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324a7a43a5d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324a7a43a5d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324a7a43a5d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324a7a43a5d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324a7a43a5d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24a7a43a5d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324a7a43a5d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324a7a43a5d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324a7a43a5d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dde5cb09f5_0_1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dde5cb09f5_0_1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a526b633b4_0_6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2a526b633b4_0_6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324a7a43a5d_0_6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324a7a43a5d_0_6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dde5cb09f5_0_9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dde5cb09f5_0_9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324a7a43a5d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324a7a43a5d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324a7a43a5d_0_7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324a7a43a5d_0_7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a526b633b4_0_5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2a526b633b4_0_5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a526b633b4_0_5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2a526b633b4_0_5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dde5cb09f5_0_10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dde5cb09f5_0_10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a526b633b4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a526b633b4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a526b633b4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2a526b633b4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a526b633b4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2a526b633b4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a526b633b4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2a526b633b4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a526b633b4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2a526b633b4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a526b633b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a526b633b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324a7a43a5d_0_7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324a7a43a5d_0_7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24a7a43a5d_0_9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324a7a43a5d_0_9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324a7a43a5d_0_13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324a7a43a5d_0_1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324a7a43a5d_0_9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324a7a43a5d_0_9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a526b633b4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2a526b633b4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324a7a43a5d_0_9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324a7a43a5d_0_9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24a7a43a5d_0_9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324a7a43a5d_0_9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324a7a43a5d_0_6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324a7a43a5d_0_6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a526b633b4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2a526b633b4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a526b633b4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2a526b633b4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324a7a43a5d_0_14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324a7a43a5d_0_14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324a7a43a5d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324a7a43a5d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a526b633b4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2a526b633b4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324a7a43a5d_0_14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324a7a43a5d_0_14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2a526b633b4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2a526b633b4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dde5cb09f5_0_9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dde5cb09f5_0_9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dde5cb09f5_0_10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dde5cb09f5_0_10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324a7a43a5d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324a7a43a5d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dde5cb09f5_0_9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dde5cb09f5_0_9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2a526b633b4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2a526b633b4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2a526b633b4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2a526b633b4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dde5cb09f5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dde5cb09f5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dde5cb09f5_0_9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dde5cb09f5_0_9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dde5cb09f5_0_10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dde5cb09f5_0_10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324a7a43a5d_0_9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324a7a43a5d_0_9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a526b633b4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2a526b633b4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324a7a43a5d_0_9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324a7a43a5d_0_9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2a526b633b4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2a526b633b4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a526b633b4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2a526b633b4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a526b633b4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2a526b633b4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a526b633b4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2a526b633b4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2a526b633b4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2a526b633b4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dde5cb09f5_0_5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dde5cb09f5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2a526b633b4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2a526b633b4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a526b633b4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2a526b633b4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2a526b633b4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2a526b633b4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fa9083cae2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fa9083cae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324a7a43a5d_0_1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324a7a43a5d_0_1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324a7a43a5d_0_1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324a7a43a5d_0_1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324a7a43a5d_0_1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324a7a43a5d_0_1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324a7a43a5d_0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324a7a43a5d_0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dde5cb09f5_0_8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dde5cb09f5_0_8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2a526b633b4_0_3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2a526b633b4_0_3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324a7a43a5d_0_39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324a7a43a5d_0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are some community generated support signs that are also hung in expungement intakes and other social service spaces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324a7a43a5d_0_1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324a7a43a5d_0_1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324a7a43a5d_0_1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324a7a43a5d_0_1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324a7a43a5d_0_1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324a7a43a5d_0_1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2a526b633b4_0_3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2a526b633b4_0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324a7a43a5d_0_1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324a7a43a5d_0_1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324a7a43a5d_0_1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324a7a43a5d_0_1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2a526b633b4_0_57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2a526b633b4_0_5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2a526b633b4_0_39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2a526b633b4_0_3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2a526b633b4_0_39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2a526b633b4_0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2a526b633b4_0_54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2a526b633b4_0_5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dde5cb09f5_0_6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dde5cb09f5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After participants meet with the lawyers and go through their records, looking at some of the darkest days of their lives, interested folks come to where we set up, tear up their record, put it into a blender, make a paper smoothie, and turn this object that’s been holding them back, into a new sheet of paper</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2a526b633b4_0_40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2a526b633b4_0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2a526b633b4_0_41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2a526b633b4_0_4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2a526b633b4_0_41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2a526b633b4_0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2a526b633b4_0_42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2a526b633b4_0_4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2a526b633b4_0_42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2a526b633b4_0_4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2a526b633b4_0_43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12" name="Google Shape;612;g2a526b633b4_0_4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2a526b633b4_0_44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2a526b633b4_0_4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2a526b633b4_0_45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26" name="Google Shape;626;g2a526b633b4_0_4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2a526b633b4_0_45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33" name="Google Shape;633;g2a526b633b4_0_4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2a526b633b4_0_46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40" name="Google Shape;640;g2a526b633b4_0_4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Up Portrait with Captions">
  <p:cSld name="3-Up Portrait with Captions">
    <p:spTree>
      <p:nvGrpSpPr>
        <p:cNvPr id="50" name="Shape 50"/>
        <p:cNvGrpSpPr/>
        <p:nvPr/>
      </p:nvGrpSpPr>
      <p:grpSpPr>
        <a:xfrm>
          <a:off x="0" y="0"/>
          <a:ext cx="0" cy="0"/>
          <a:chOff x="0" y="0"/>
          <a:chExt cx="0" cy="0"/>
        </a:xfrm>
      </p:grpSpPr>
      <p:sp>
        <p:nvSpPr>
          <p:cNvPr id="51" name="Google Shape;51;p13"/>
          <p:cNvSpPr/>
          <p:nvPr>
            <p:ph idx="2" type="pic"/>
          </p:nvPr>
        </p:nvSpPr>
        <p:spPr>
          <a:xfrm>
            <a:off x="228600" y="400050"/>
            <a:ext cx="2590800" cy="2590800"/>
          </a:xfrm>
          <a:prstGeom prst="rect">
            <a:avLst/>
          </a:prstGeom>
          <a:solidFill>
            <a:schemeClr val="dk1"/>
          </a:solidFill>
          <a:ln>
            <a:noFill/>
          </a:ln>
        </p:spPr>
      </p:sp>
      <p:sp>
        <p:nvSpPr>
          <p:cNvPr id="52" name="Google Shape;52;p13"/>
          <p:cNvSpPr/>
          <p:nvPr>
            <p:ph idx="3" type="pic"/>
          </p:nvPr>
        </p:nvSpPr>
        <p:spPr>
          <a:xfrm>
            <a:off x="3048000" y="400050"/>
            <a:ext cx="2590800" cy="2590800"/>
          </a:xfrm>
          <a:prstGeom prst="rect">
            <a:avLst/>
          </a:prstGeom>
          <a:solidFill>
            <a:schemeClr val="dk1"/>
          </a:solidFill>
          <a:ln>
            <a:noFill/>
          </a:ln>
        </p:spPr>
      </p:sp>
      <p:sp>
        <p:nvSpPr>
          <p:cNvPr id="53" name="Google Shape;53;p13"/>
          <p:cNvSpPr/>
          <p:nvPr>
            <p:ph idx="4" type="pic"/>
          </p:nvPr>
        </p:nvSpPr>
        <p:spPr>
          <a:xfrm>
            <a:off x="5867400" y="400050"/>
            <a:ext cx="2590800" cy="2590800"/>
          </a:xfrm>
          <a:prstGeom prst="rect">
            <a:avLst/>
          </a:prstGeom>
          <a:solidFill>
            <a:schemeClr val="dk1"/>
          </a:solidFill>
          <a:ln>
            <a:noFill/>
          </a:ln>
        </p:spPr>
      </p:sp>
      <p:sp>
        <p:nvSpPr>
          <p:cNvPr id="54" name="Google Shape;54;p13"/>
          <p:cNvSpPr txBox="1"/>
          <p:nvPr>
            <p:ph idx="1" type="body"/>
          </p:nvPr>
        </p:nvSpPr>
        <p:spPr>
          <a:xfrm>
            <a:off x="228600" y="3257550"/>
            <a:ext cx="2590800" cy="1257300"/>
          </a:xfrm>
          <a:prstGeom prst="rect">
            <a:avLst/>
          </a:prstGeom>
          <a:noFill/>
          <a:ln>
            <a:noFill/>
          </a:ln>
        </p:spPr>
        <p:txBody>
          <a:bodyPr anchorCtr="0" anchor="t" bIns="91425" lIns="91425" spcFirstLastPara="1" rIns="91425" wrap="square" tIns="91425">
            <a:normAutofit/>
          </a:bodyPr>
          <a:lstStyle>
            <a:lvl1pPr indent="-228600" lvl="0" marL="457200" marR="0" rtl="0" algn="l">
              <a:spcBef>
                <a:spcPts val="0"/>
              </a:spcBef>
              <a:spcAft>
                <a:spcPts val="0"/>
              </a:spcAft>
              <a:buSzPts val="1800"/>
              <a:buFont typeface="Calibri"/>
              <a:buNone/>
              <a:defRPr/>
            </a:lvl1pPr>
            <a:lvl2pPr indent="-317500" lvl="1" marL="914400" rtl="0">
              <a:spcBef>
                <a:spcPts val="1200"/>
              </a:spcBef>
              <a:spcAft>
                <a:spcPts val="0"/>
              </a:spcAft>
              <a:buSzPts val="1400"/>
              <a:buChar char="○"/>
              <a:defRPr/>
            </a:lvl2pPr>
            <a:lvl3pPr indent="-317500" lvl="2" marL="1371600" rtl="0">
              <a:spcBef>
                <a:spcPts val="1200"/>
              </a:spcBef>
              <a:spcAft>
                <a:spcPts val="0"/>
              </a:spcAft>
              <a:buSzPts val="1400"/>
              <a:buChar char="■"/>
              <a:defRPr/>
            </a:lvl3pPr>
            <a:lvl4pPr indent="-317500" lvl="3" marL="1828800" rtl="0">
              <a:spcBef>
                <a:spcPts val="1200"/>
              </a:spcBef>
              <a:spcAft>
                <a:spcPts val="0"/>
              </a:spcAft>
              <a:buSzPts val="1400"/>
              <a:buChar char="●"/>
              <a:defRPr/>
            </a:lvl4pPr>
            <a:lvl5pPr indent="-317500" lvl="4" marL="2286000" rtl="0">
              <a:spcBef>
                <a:spcPts val="1200"/>
              </a:spcBef>
              <a:spcAft>
                <a:spcPts val="0"/>
              </a:spcAft>
              <a:buSzPts val="1400"/>
              <a:buChar char="○"/>
              <a:defRPr/>
            </a:lvl5pPr>
            <a:lvl6pPr indent="-317500" lvl="5" marL="2743200" rtl="0">
              <a:spcBef>
                <a:spcPts val="1200"/>
              </a:spcBef>
              <a:spcAft>
                <a:spcPts val="0"/>
              </a:spcAft>
              <a:buSzPts val="1400"/>
              <a:buChar char="■"/>
              <a:defRPr/>
            </a:lvl6pPr>
            <a:lvl7pPr indent="-317500" lvl="6" marL="3200400" rtl="0">
              <a:spcBef>
                <a:spcPts val="1200"/>
              </a:spcBef>
              <a:spcAft>
                <a:spcPts val="0"/>
              </a:spcAft>
              <a:buSzPts val="1400"/>
              <a:buChar char="●"/>
              <a:defRPr/>
            </a:lvl7pPr>
            <a:lvl8pPr indent="-317500" lvl="7" marL="3657600" rtl="0">
              <a:spcBef>
                <a:spcPts val="1200"/>
              </a:spcBef>
              <a:spcAft>
                <a:spcPts val="0"/>
              </a:spcAft>
              <a:buSzPts val="1400"/>
              <a:buChar char="○"/>
              <a:defRPr/>
            </a:lvl8pPr>
            <a:lvl9pPr indent="-317500" lvl="8" marL="4114800" rtl="0">
              <a:spcBef>
                <a:spcPts val="1200"/>
              </a:spcBef>
              <a:spcAft>
                <a:spcPts val="1200"/>
              </a:spcAft>
              <a:buSzPts val="1400"/>
              <a:buChar char="■"/>
              <a:defRPr/>
            </a:lvl9pPr>
          </a:lstStyle>
          <a:p/>
        </p:txBody>
      </p:sp>
      <p:sp>
        <p:nvSpPr>
          <p:cNvPr id="55" name="Google Shape;55;p13"/>
          <p:cNvSpPr txBox="1"/>
          <p:nvPr>
            <p:ph idx="5" type="body"/>
          </p:nvPr>
        </p:nvSpPr>
        <p:spPr>
          <a:xfrm>
            <a:off x="3048000" y="3257550"/>
            <a:ext cx="2590800" cy="1257300"/>
          </a:xfrm>
          <a:prstGeom prst="rect">
            <a:avLst/>
          </a:prstGeom>
          <a:noFill/>
          <a:ln>
            <a:noFill/>
          </a:ln>
        </p:spPr>
        <p:txBody>
          <a:bodyPr anchorCtr="0" anchor="t" bIns="91425" lIns="91425" spcFirstLastPara="1" rIns="91425" wrap="square" tIns="91425">
            <a:normAutofit/>
          </a:bodyPr>
          <a:lstStyle>
            <a:lvl1pPr indent="-228600" lvl="0" marL="457200" marR="0" rtl="0" algn="l">
              <a:spcBef>
                <a:spcPts val="0"/>
              </a:spcBef>
              <a:spcAft>
                <a:spcPts val="0"/>
              </a:spcAft>
              <a:buSzPts val="1800"/>
              <a:buFont typeface="Calibri"/>
              <a:buNone/>
              <a:defRPr/>
            </a:lvl1pPr>
            <a:lvl2pPr indent="-317500" lvl="1" marL="914400" rtl="0">
              <a:spcBef>
                <a:spcPts val="1200"/>
              </a:spcBef>
              <a:spcAft>
                <a:spcPts val="0"/>
              </a:spcAft>
              <a:buSzPts val="1400"/>
              <a:buChar char="○"/>
              <a:defRPr/>
            </a:lvl2pPr>
            <a:lvl3pPr indent="-317500" lvl="2" marL="1371600" rtl="0">
              <a:spcBef>
                <a:spcPts val="1200"/>
              </a:spcBef>
              <a:spcAft>
                <a:spcPts val="0"/>
              </a:spcAft>
              <a:buSzPts val="1400"/>
              <a:buChar char="■"/>
              <a:defRPr/>
            </a:lvl3pPr>
            <a:lvl4pPr indent="-317500" lvl="3" marL="1828800" rtl="0">
              <a:spcBef>
                <a:spcPts val="1200"/>
              </a:spcBef>
              <a:spcAft>
                <a:spcPts val="0"/>
              </a:spcAft>
              <a:buSzPts val="1400"/>
              <a:buChar char="●"/>
              <a:defRPr/>
            </a:lvl4pPr>
            <a:lvl5pPr indent="-317500" lvl="4" marL="2286000" rtl="0">
              <a:spcBef>
                <a:spcPts val="1200"/>
              </a:spcBef>
              <a:spcAft>
                <a:spcPts val="0"/>
              </a:spcAft>
              <a:buSzPts val="1400"/>
              <a:buChar char="○"/>
              <a:defRPr/>
            </a:lvl5pPr>
            <a:lvl6pPr indent="-317500" lvl="5" marL="2743200" rtl="0">
              <a:spcBef>
                <a:spcPts val="1200"/>
              </a:spcBef>
              <a:spcAft>
                <a:spcPts val="0"/>
              </a:spcAft>
              <a:buSzPts val="1400"/>
              <a:buChar char="■"/>
              <a:defRPr/>
            </a:lvl6pPr>
            <a:lvl7pPr indent="-317500" lvl="6" marL="3200400" rtl="0">
              <a:spcBef>
                <a:spcPts val="1200"/>
              </a:spcBef>
              <a:spcAft>
                <a:spcPts val="0"/>
              </a:spcAft>
              <a:buSzPts val="1400"/>
              <a:buChar char="●"/>
              <a:defRPr/>
            </a:lvl7pPr>
            <a:lvl8pPr indent="-317500" lvl="7" marL="3657600" rtl="0">
              <a:spcBef>
                <a:spcPts val="1200"/>
              </a:spcBef>
              <a:spcAft>
                <a:spcPts val="0"/>
              </a:spcAft>
              <a:buSzPts val="1400"/>
              <a:buChar char="○"/>
              <a:defRPr/>
            </a:lvl8pPr>
            <a:lvl9pPr indent="-317500" lvl="8" marL="4114800" rtl="0">
              <a:spcBef>
                <a:spcPts val="1200"/>
              </a:spcBef>
              <a:spcAft>
                <a:spcPts val="1200"/>
              </a:spcAft>
              <a:buSzPts val="1400"/>
              <a:buChar char="■"/>
              <a:defRPr/>
            </a:lvl9pPr>
          </a:lstStyle>
          <a:p/>
        </p:txBody>
      </p:sp>
      <p:sp>
        <p:nvSpPr>
          <p:cNvPr id="56" name="Google Shape;56;p13"/>
          <p:cNvSpPr txBox="1"/>
          <p:nvPr>
            <p:ph idx="6" type="body"/>
          </p:nvPr>
        </p:nvSpPr>
        <p:spPr>
          <a:xfrm>
            <a:off x="5867400" y="3257550"/>
            <a:ext cx="2590800" cy="1257300"/>
          </a:xfrm>
          <a:prstGeom prst="rect">
            <a:avLst/>
          </a:prstGeom>
          <a:noFill/>
          <a:ln>
            <a:noFill/>
          </a:ln>
        </p:spPr>
        <p:txBody>
          <a:bodyPr anchorCtr="0" anchor="t" bIns="91425" lIns="91425" spcFirstLastPara="1" rIns="91425" wrap="square" tIns="91425">
            <a:normAutofit/>
          </a:bodyPr>
          <a:lstStyle>
            <a:lvl1pPr indent="-228600" lvl="0" marL="457200" marR="0" rtl="0" algn="l">
              <a:spcBef>
                <a:spcPts val="0"/>
              </a:spcBef>
              <a:spcAft>
                <a:spcPts val="0"/>
              </a:spcAft>
              <a:buSzPts val="1800"/>
              <a:buFont typeface="Calibri"/>
              <a:buNone/>
              <a:defRPr/>
            </a:lvl1pPr>
            <a:lvl2pPr indent="-317500" lvl="1" marL="914400" rtl="0">
              <a:spcBef>
                <a:spcPts val="1200"/>
              </a:spcBef>
              <a:spcAft>
                <a:spcPts val="0"/>
              </a:spcAft>
              <a:buSzPts val="1400"/>
              <a:buChar char="○"/>
              <a:defRPr/>
            </a:lvl2pPr>
            <a:lvl3pPr indent="-317500" lvl="2" marL="1371600" rtl="0">
              <a:spcBef>
                <a:spcPts val="1200"/>
              </a:spcBef>
              <a:spcAft>
                <a:spcPts val="0"/>
              </a:spcAft>
              <a:buSzPts val="1400"/>
              <a:buChar char="■"/>
              <a:defRPr/>
            </a:lvl3pPr>
            <a:lvl4pPr indent="-317500" lvl="3" marL="1828800" rtl="0">
              <a:spcBef>
                <a:spcPts val="1200"/>
              </a:spcBef>
              <a:spcAft>
                <a:spcPts val="0"/>
              </a:spcAft>
              <a:buSzPts val="1400"/>
              <a:buChar char="●"/>
              <a:defRPr/>
            </a:lvl4pPr>
            <a:lvl5pPr indent="-317500" lvl="4" marL="2286000" rtl="0">
              <a:spcBef>
                <a:spcPts val="1200"/>
              </a:spcBef>
              <a:spcAft>
                <a:spcPts val="0"/>
              </a:spcAft>
              <a:buSzPts val="1400"/>
              <a:buChar char="○"/>
              <a:defRPr/>
            </a:lvl5pPr>
            <a:lvl6pPr indent="-317500" lvl="5" marL="2743200" rtl="0">
              <a:spcBef>
                <a:spcPts val="1200"/>
              </a:spcBef>
              <a:spcAft>
                <a:spcPts val="0"/>
              </a:spcAft>
              <a:buSzPts val="1400"/>
              <a:buChar char="■"/>
              <a:defRPr/>
            </a:lvl6pPr>
            <a:lvl7pPr indent="-317500" lvl="6" marL="3200400" rtl="0">
              <a:spcBef>
                <a:spcPts val="1200"/>
              </a:spcBef>
              <a:spcAft>
                <a:spcPts val="0"/>
              </a:spcAft>
              <a:buSzPts val="1400"/>
              <a:buChar char="●"/>
              <a:defRPr/>
            </a:lvl7pPr>
            <a:lvl8pPr indent="-317500" lvl="7" marL="3657600" rtl="0">
              <a:spcBef>
                <a:spcPts val="1200"/>
              </a:spcBef>
              <a:spcAft>
                <a:spcPts val="0"/>
              </a:spcAft>
              <a:buSzPts val="1400"/>
              <a:buChar char="○"/>
              <a:defRPr/>
            </a:lvl8pPr>
            <a:lvl9pPr indent="-317500" lvl="8" marL="4114800" rtl="0">
              <a:spcBef>
                <a:spcPts val="1200"/>
              </a:spcBef>
              <a:spcAft>
                <a:spcPts val="1200"/>
              </a:spcAft>
              <a:buSzPts val="1400"/>
              <a:buChar char="■"/>
              <a:defRPr/>
            </a:lvl9pPr>
          </a:lstStyle>
          <a:p/>
        </p:txBody>
      </p:sp>
      <p:sp>
        <p:nvSpPr>
          <p:cNvPr id="57" name="Google Shape;57;p13"/>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58" name="Google Shape;58;p1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rmAutofit lnSpcReduction="10000"/>
          </a:bodyPr>
          <a:lstStyle>
            <a:lvl1pPr indent="0" lvl="0" marL="0" marR="0" rtl="0" algn="r">
              <a:spcBef>
                <a:spcPts val="0"/>
              </a:spcBef>
              <a:buNone/>
              <a:defRPr b="0" i="0" sz="1200" u="none" cap="none" strike="noStrike">
                <a:solidFill>
                  <a:srgbClr val="FFFFFF"/>
                </a:solidFill>
                <a:latin typeface="Calibri"/>
                <a:ea typeface="Calibri"/>
                <a:cs typeface="Calibri"/>
                <a:sym typeface="Calibri"/>
              </a:defRPr>
            </a:lvl1pPr>
            <a:lvl2pPr indent="0" lvl="1" marL="0" marR="0" rtl="0" algn="r">
              <a:spcBef>
                <a:spcPts val="0"/>
              </a:spcBef>
              <a:buNone/>
              <a:defRPr b="0" i="0" sz="1200" u="none" cap="none" strike="noStrike">
                <a:solidFill>
                  <a:srgbClr val="FFFFFF"/>
                </a:solidFill>
                <a:latin typeface="Calibri"/>
                <a:ea typeface="Calibri"/>
                <a:cs typeface="Calibri"/>
                <a:sym typeface="Calibri"/>
              </a:defRPr>
            </a:lvl2pPr>
            <a:lvl3pPr indent="0" lvl="2" marL="0" marR="0" rtl="0" algn="r">
              <a:spcBef>
                <a:spcPts val="0"/>
              </a:spcBef>
              <a:buNone/>
              <a:defRPr b="0" i="0" sz="1200" u="none" cap="none" strike="noStrike">
                <a:solidFill>
                  <a:srgbClr val="FFFFFF"/>
                </a:solidFill>
                <a:latin typeface="Calibri"/>
                <a:ea typeface="Calibri"/>
                <a:cs typeface="Calibri"/>
                <a:sym typeface="Calibri"/>
              </a:defRPr>
            </a:lvl3pPr>
            <a:lvl4pPr indent="0" lvl="3" marL="0" marR="0" rtl="0" algn="r">
              <a:spcBef>
                <a:spcPts val="0"/>
              </a:spcBef>
              <a:buNone/>
              <a:defRPr b="0" i="0" sz="1200" u="none" cap="none" strike="noStrike">
                <a:solidFill>
                  <a:srgbClr val="FFFFFF"/>
                </a:solidFill>
                <a:latin typeface="Calibri"/>
                <a:ea typeface="Calibri"/>
                <a:cs typeface="Calibri"/>
                <a:sym typeface="Calibri"/>
              </a:defRPr>
            </a:lvl4pPr>
            <a:lvl5pPr indent="0" lvl="4" marL="0" marR="0" rtl="0" algn="r">
              <a:spcBef>
                <a:spcPts val="0"/>
              </a:spcBef>
              <a:buNone/>
              <a:defRPr b="0" i="0" sz="1200" u="none" cap="none" strike="noStrike">
                <a:solidFill>
                  <a:srgbClr val="FFFFFF"/>
                </a:solidFill>
                <a:latin typeface="Calibri"/>
                <a:ea typeface="Calibri"/>
                <a:cs typeface="Calibri"/>
                <a:sym typeface="Calibri"/>
              </a:defRPr>
            </a:lvl5pPr>
            <a:lvl6pPr indent="0" lvl="5" marL="0" marR="0" rtl="0" algn="r">
              <a:spcBef>
                <a:spcPts val="0"/>
              </a:spcBef>
              <a:buNone/>
              <a:defRPr b="0" i="0" sz="1200" u="none" cap="none" strike="noStrike">
                <a:solidFill>
                  <a:srgbClr val="FFFFFF"/>
                </a:solidFill>
                <a:latin typeface="Calibri"/>
                <a:ea typeface="Calibri"/>
                <a:cs typeface="Calibri"/>
                <a:sym typeface="Calibri"/>
              </a:defRPr>
            </a:lvl6pPr>
            <a:lvl7pPr indent="0" lvl="6" marL="0" marR="0" rtl="0" algn="r">
              <a:spcBef>
                <a:spcPts val="0"/>
              </a:spcBef>
              <a:buNone/>
              <a:defRPr b="0" i="0" sz="1200" u="none" cap="none" strike="noStrike">
                <a:solidFill>
                  <a:srgbClr val="FFFFFF"/>
                </a:solidFill>
                <a:latin typeface="Calibri"/>
                <a:ea typeface="Calibri"/>
                <a:cs typeface="Calibri"/>
                <a:sym typeface="Calibri"/>
              </a:defRPr>
            </a:lvl7pPr>
            <a:lvl8pPr indent="0" lvl="7" marL="0" marR="0" rtl="0" algn="r">
              <a:spcBef>
                <a:spcPts val="0"/>
              </a:spcBef>
              <a:buNone/>
              <a:defRPr b="0" i="0" sz="1200" u="none" cap="none" strike="noStrike">
                <a:solidFill>
                  <a:srgbClr val="FFFFFF"/>
                </a:solidFill>
                <a:latin typeface="Calibri"/>
                <a:ea typeface="Calibri"/>
                <a:cs typeface="Calibri"/>
                <a:sym typeface="Calibri"/>
              </a:defRPr>
            </a:lvl8pPr>
            <a:lvl9pPr indent="0" lvl="8" marL="0" marR="0" rtl="0" algn="r">
              <a:spcBef>
                <a:spcPts val="0"/>
              </a:spcBef>
              <a:buNone/>
              <a:defRPr b="0" i="0" sz="12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solidFill>
                <a:schemeClr val="lt1"/>
              </a:solidFill>
            </a:endParaRPr>
          </a:p>
        </p:txBody>
      </p:sp>
      <p:sp>
        <p:nvSpPr>
          <p:cNvPr id="59" name="Google Shape;59;p13"/>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indent="-88900" lvl="0" marL="0" marR="0" rtl="0" algn="ctr">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Up Portrait with Captions 1">
  <p:cSld name="3-Up Portrait with Captions_1">
    <p:spTree>
      <p:nvGrpSpPr>
        <p:cNvPr id="60" name="Shape 60"/>
        <p:cNvGrpSpPr/>
        <p:nvPr/>
      </p:nvGrpSpPr>
      <p:grpSpPr>
        <a:xfrm>
          <a:off x="0" y="0"/>
          <a:ext cx="0" cy="0"/>
          <a:chOff x="0" y="0"/>
          <a:chExt cx="0" cy="0"/>
        </a:xfrm>
      </p:grpSpPr>
      <p:sp>
        <p:nvSpPr>
          <p:cNvPr id="61" name="Google Shape;61;p14"/>
          <p:cNvSpPr/>
          <p:nvPr>
            <p:ph idx="2" type="pic"/>
          </p:nvPr>
        </p:nvSpPr>
        <p:spPr>
          <a:xfrm>
            <a:off x="228600" y="400050"/>
            <a:ext cx="2590800" cy="2590800"/>
          </a:xfrm>
          <a:prstGeom prst="rect">
            <a:avLst/>
          </a:prstGeom>
          <a:solidFill>
            <a:schemeClr val="dk1"/>
          </a:solidFill>
          <a:ln>
            <a:noFill/>
          </a:ln>
        </p:spPr>
      </p:sp>
      <p:sp>
        <p:nvSpPr>
          <p:cNvPr id="62" name="Google Shape;62;p14"/>
          <p:cNvSpPr/>
          <p:nvPr>
            <p:ph idx="3" type="pic"/>
          </p:nvPr>
        </p:nvSpPr>
        <p:spPr>
          <a:xfrm>
            <a:off x="3048000" y="400050"/>
            <a:ext cx="2590800" cy="2590800"/>
          </a:xfrm>
          <a:prstGeom prst="rect">
            <a:avLst/>
          </a:prstGeom>
          <a:solidFill>
            <a:schemeClr val="dk1"/>
          </a:solidFill>
          <a:ln>
            <a:noFill/>
          </a:ln>
        </p:spPr>
      </p:sp>
      <p:sp>
        <p:nvSpPr>
          <p:cNvPr id="63" name="Google Shape;63;p14"/>
          <p:cNvSpPr/>
          <p:nvPr>
            <p:ph idx="4" type="pic"/>
          </p:nvPr>
        </p:nvSpPr>
        <p:spPr>
          <a:xfrm>
            <a:off x="5867400" y="400050"/>
            <a:ext cx="2590800" cy="2590800"/>
          </a:xfrm>
          <a:prstGeom prst="rect">
            <a:avLst/>
          </a:prstGeom>
          <a:solidFill>
            <a:schemeClr val="dk1"/>
          </a:solidFill>
          <a:ln>
            <a:noFill/>
          </a:ln>
        </p:spPr>
      </p:sp>
      <p:sp>
        <p:nvSpPr>
          <p:cNvPr id="64" name="Google Shape;64;p14"/>
          <p:cNvSpPr txBox="1"/>
          <p:nvPr>
            <p:ph idx="1" type="body"/>
          </p:nvPr>
        </p:nvSpPr>
        <p:spPr>
          <a:xfrm>
            <a:off x="228600" y="3257550"/>
            <a:ext cx="2590800" cy="1257300"/>
          </a:xfrm>
          <a:prstGeom prst="rect">
            <a:avLst/>
          </a:prstGeom>
          <a:noFill/>
          <a:ln>
            <a:noFill/>
          </a:ln>
        </p:spPr>
        <p:txBody>
          <a:bodyPr anchorCtr="0" anchor="t" bIns="91425" lIns="91425" spcFirstLastPara="1" rIns="91425" wrap="square" tIns="91425">
            <a:normAutofit/>
          </a:bodyPr>
          <a:lstStyle>
            <a:lvl1pPr indent="-228600" lvl="0" marL="457200" marR="0" rtl="0" algn="l">
              <a:spcBef>
                <a:spcPts val="0"/>
              </a:spcBef>
              <a:spcAft>
                <a:spcPts val="0"/>
              </a:spcAft>
              <a:buSzPts val="1800"/>
              <a:buFont typeface="Calibri"/>
              <a:buNone/>
              <a:defRPr/>
            </a:lvl1pPr>
            <a:lvl2pPr indent="-317500" lvl="1" marL="914400" rtl="0">
              <a:spcBef>
                <a:spcPts val="1200"/>
              </a:spcBef>
              <a:spcAft>
                <a:spcPts val="0"/>
              </a:spcAft>
              <a:buSzPts val="1400"/>
              <a:buChar char="○"/>
              <a:defRPr/>
            </a:lvl2pPr>
            <a:lvl3pPr indent="-317500" lvl="2" marL="1371600" rtl="0">
              <a:spcBef>
                <a:spcPts val="1200"/>
              </a:spcBef>
              <a:spcAft>
                <a:spcPts val="0"/>
              </a:spcAft>
              <a:buSzPts val="1400"/>
              <a:buChar char="■"/>
              <a:defRPr/>
            </a:lvl3pPr>
            <a:lvl4pPr indent="-317500" lvl="3" marL="1828800" rtl="0">
              <a:spcBef>
                <a:spcPts val="1200"/>
              </a:spcBef>
              <a:spcAft>
                <a:spcPts val="0"/>
              </a:spcAft>
              <a:buSzPts val="1400"/>
              <a:buChar char="●"/>
              <a:defRPr/>
            </a:lvl4pPr>
            <a:lvl5pPr indent="-317500" lvl="4" marL="2286000" rtl="0">
              <a:spcBef>
                <a:spcPts val="1200"/>
              </a:spcBef>
              <a:spcAft>
                <a:spcPts val="0"/>
              </a:spcAft>
              <a:buSzPts val="1400"/>
              <a:buChar char="○"/>
              <a:defRPr/>
            </a:lvl5pPr>
            <a:lvl6pPr indent="-317500" lvl="5" marL="2743200" rtl="0">
              <a:spcBef>
                <a:spcPts val="1200"/>
              </a:spcBef>
              <a:spcAft>
                <a:spcPts val="0"/>
              </a:spcAft>
              <a:buSzPts val="1400"/>
              <a:buChar char="■"/>
              <a:defRPr/>
            </a:lvl6pPr>
            <a:lvl7pPr indent="-317500" lvl="6" marL="3200400" rtl="0">
              <a:spcBef>
                <a:spcPts val="1200"/>
              </a:spcBef>
              <a:spcAft>
                <a:spcPts val="0"/>
              </a:spcAft>
              <a:buSzPts val="1400"/>
              <a:buChar char="●"/>
              <a:defRPr/>
            </a:lvl7pPr>
            <a:lvl8pPr indent="-317500" lvl="7" marL="3657600" rtl="0">
              <a:spcBef>
                <a:spcPts val="1200"/>
              </a:spcBef>
              <a:spcAft>
                <a:spcPts val="0"/>
              </a:spcAft>
              <a:buSzPts val="1400"/>
              <a:buChar char="○"/>
              <a:defRPr/>
            </a:lvl8pPr>
            <a:lvl9pPr indent="-317500" lvl="8" marL="4114800" rtl="0">
              <a:spcBef>
                <a:spcPts val="1200"/>
              </a:spcBef>
              <a:spcAft>
                <a:spcPts val="1200"/>
              </a:spcAft>
              <a:buSzPts val="1400"/>
              <a:buChar char="■"/>
              <a:defRPr/>
            </a:lvl9pPr>
          </a:lstStyle>
          <a:p/>
        </p:txBody>
      </p:sp>
      <p:sp>
        <p:nvSpPr>
          <p:cNvPr id="65" name="Google Shape;65;p14"/>
          <p:cNvSpPr txBox="1"/>
          <p:nvPr>
            <p:ph idx="5" type="body"/>
          </p:nvPr>
        </p:nvSpPr>
        <p:spPr>
          <a:xfrm>
            <a:off x="3048000" y="3257550"/>
            <a:ext cx="2590800" cy="1257300"/>
          </a:xfrm>
          <a:prstGeom prst="rect">
            <a:avLst/>
          </a:prstGeom>
          <a:noFill/>
          <a:ln>
            <a:noFill/>
          </a:ln>
        </p:spPr>
        <p:txBody>
          <a:bodyPr anchorCtr="0" anchor="t" bIns="91425" lIns="91425" spcFirstLastPara="1" rIns="91425" wrap="square" tIns="91425">
            <a:normAutofit/>
          </a:bodyPr>
          <a:lstStyle>
            <a:lvl1pPr indent="-228600" lvl="0" marL="457200" marR="0" rtl="0" algn="l">
              <a:spcBef>
                <a:spcPts val="0"/>
              </a:spcBef>
              <a:spcAft>
                <a:spcPts val="0"/>
              </a:spcAft>
              <a:buSzPts val="1800"/>
              <a:buFont typeface="Calibri"/>
              <a:buNone/>
              <a:defRPr/>
            </a:lvl1pPr>
            <a:lvl2pPr indent="-317500" lvl="1" marL="914400" rtl="0">
              <a:spcBef>
                <a:spcPts val="1200"/>
              </a:spcBef>
              <a:spcAft>
                <a:spcPts val="0"/>
              </a:spcAft>
              <a:buSzPts val="1400"/>
              <a:buChar char="○"/>
              <a:defRPr/>
            </a:lvl2pPr>
            <a:lvl3pPr indent="-317500" lvl="2" marL="1371600" rtl="0">
              <a:spcBef>
                <a:spcPts val="1200"/>
              </a:spcBef>
              <a:spcAft>
                <a:spcPts val="0"/>
              </a:spcAft>
              <a:buSzPts val="1400"/>
              <a:buChar char="■"/>
              <a:defRPr/>
            </a:lvl3pPr>
            <a:lvl4pPr indent="-317500" lvl="3" marL="1828800" rtl="0">
              <a:spcBef>
                <a:spcPts val="1200"/>
              </a:spcBef>
              <a:spcAft>
                <a:spcPts val="0"/>
              </a:spcAft>
              <a:buSzPts val="1400"/>
              <a:buChar char="●"/>
              <a:defRPr/>
            </a:lvl4pPr>
            <a:lvl5pPr indent="-317500" lvl="4" marL="2286000" rtl="0">
              <a:spcBef>
                <a:spcPts val="1200"/>
              </a:spcBef>
              <a:spcAft>
                <a:spcPts val="0"/>
              </a:spcAft>
              <a:buSzPts val="1400"/>
              <a:buChar char="○"/>
              <a:defRPr/>
            </a:lvl5pPr>
            <a:lvl6pPr indent="-317500" lvl="5" marL="2743200" rtl="0">
              <a:spcBef>
                <a:spcPts val="1200"/>
              </a:spcBef>
              <a:spcAft>
                <a:spcPts val="0"/>
              </a:spcAft>
              <a:buSzPts val="1400"/>
              <a:buChar char="■"/>
              <a:defRPr/>
            </a:lvl6pPr>
            <a:lvl7pPr indent="-317500" lvl="6" marL="3200400" rtl="0">
              <a:spcBef>
                <a:spcPts val="1200"/>
              </a:spcBef>
              <a:spcAft>
                <a:spcPts val="0"/>
              </a:spcAft>
              <a:buSzPts val="1400"/>
              <a:buChar char="●"/>
              <a:defRPr/>
            </a:lvl7pPr>
            <a:lvl8pPr indent="-317500" lvl="7" marL="3657600" rtl="0">
              <a:spcBef>
                <a:spcPts val="1200"/>
              </a:spcBef>
              <a:spcAft>
                <a:spcPts val="0"/>
              </a:spcAft>
              <a:buSzPts val="1400"/>
              <a:buChar char="○"/>
              <a:defRPr/>
            </a:lvl8pPr>
            <a:lvl9pPr indent="-317500" lvl="8" marL="4114800" rtl="0">
              <a:spcBef>
                <a:spcPts val="1200"/>
              </a:spcBef>
              <a:spcAft>
                <a:spcPts val="1200"/>
              </a:spcAft>
              <a:buSzPts val="1400"/>
              <a:buChar char="■"/>
              <a:defRPr/>
            </a:lvl9pPr>
          </a:lstStyle>
          <a:p/>
        </p:txBody>
      </p:sp>
      <p:sp>
        <p:nvSpPr>
          <p:cNvPr id="66" name="Google Shape;66;p14"/>
          <p:cNvSpPr txBox="1"/>
          <p:nvPr>
            <p:ph idx="6" type="body"/>
          </p:nvPr>
        </p:nvSpPr>
        <p:spPr>
          <a:xfrm>
            <a:off x="5867400" y="3257550"/>
            <a:ext cx="2590800" cy="1257300"/>
          </a:xfrm>
          <a:prstGeom prst="rect">
            <a:avLst/>
          </a:prstGeom>
          <a:noFill/>
          <a:ln>
            <a:noFill/>
          </a:ln>
        </p:spPr>
        <p:txBody>
          <a:bodyPr anchorCtr="0" anchor="t" bIns="91425" lIns="91425" spcFirstLastPara="1" rIns="91425" wrap="square" tIns="91425">
            <a:normAutofit/>
          </a:bodyPr>
          <a:lstStyle>
            <a:lvl1pPr indent="-228600" lvl="0" marL="457200" marR="0" rtl="0" algn="l">
              <a:spcBef>
                <a:spcPts val="0"/>
              </a:spcBef>
              <a:spcAft>
                <a:spcPts val="0"/>
              </a:spcAft>
              <a:buSzPts val="1800"/>
              <a:buFont typeface="Calibri"/>
              <a:buNone/>
              <a:defRPr/>
            </a:lvl1pPr>
            <a:lvl2pPr indent="-317500" lvl="1" marL="914400" rtl="0">
              <a:spcBef>
                <a:spcPts val="1200"/>
              </a:spcBef>
              <a:spcAft>
                <a:spcPts val="0"/>
              </a:spcAft>
              <a:buSzPts val="1400"/>
              <a:buChar char="○"/>
              <a:defRPr/>
            </a:lvl2pPr>
            <a:lvl3pPr indent="-317500" lvl="2" marL="1371600" rtl="0">
              <a:spcBef>
                <a:spcPts val="1200"/>
              </a:spcBef>
              <a:spcAft>
                <a:spcPts val="0"/>
              </a:spcAft>
              <a:buSzPts val="1400"/>
              <a:buChar char="■"/>
              <a:defRPr/>
            </a:lvl3pPr>
            <a:lvl4pPr indent="-317500" lvl="3" marL="1828800" rtl="0">
              <a:spcBef>
                <a:spcPts val="1200"/>
              </a:spcBef>
              <a:spcAft>
                <a:spcPts val="0"/>
              </a:spcAft>
              <a:buSzPts val="1400"/>
              <a:buChar char="●"/>
              <a:defRPr/>
            </a:lvl4pPr>
            <a:lvl5pPr indent="-317500" lvl="4" marL="2286000" rtl="0">
              <a:spcBef>
                <a:spcPts val="1200"/>
              </a:spcBef>
              <a:spcAft>
                <a:spcPts val="0"/>
              </a:spcAft>
              <a:buSzPts val="1400"/>
              <a:buChar char="○"/>
              <a:defRPr/>
            </a:lvl5pPr>
            <a:lvl6pPr indent="-317500" lvl="5" marL="2743200" rtl="0">
              <a:spcBef>
                <a:spcPts val="1200"/>
              </a:spcBef>
              <a:spcAft>
                <a:spcPts val="0"/>
              </a:spcAft>
              <a:buSzPts val="1400"/>
              <a:buChar char="■"/>
              <a:defRPr/>
            </a:lvl6pPr>
            <a:lvl7pPr indent="-317500" lvl="6" marL="3200400" rtl="0">
              <a:spcBef>
                <a:spcPts val="1200"/>
              </a:spcBef>
              <a:spcAft>
                <a:spcPts val="0"/>
              </a:spcAft>
              <a:buSzPts val="1400"/>
              <a:buChar char="●"/>
              <a:defRPr/>
            </a:lvl7pPr>
            <a:lvl8pPr indent="-317500" lvl="7" marL="3657600" rtl="0">
              <a:spcBef>
                <a:spcPts val="1200"/>
              </a:spcBef>
              <a:spcAft>
                <a:spcPts val="0"/>
              </a:spcAft>
              <a:buSzPts val="1400"/>
              <a:buChar char="○"/>
              <a:defRPr/>
            </a:lvl8pPr>
            <a:lvl9pPr indent="-317500" lvl="8" marL="4114800" rtl="0">
              <a:spcBef>
                <a:spcPts val="1200"/>
              </a:spcBef>
              <a:spcAft>
                <a:spcPts val="1200"/>
              </a:spcAft>
              <a:buSzPts val="1400"/>
              <a:buChar char="■"/>
              <a:defRPr/>
            </a:lvl9pPr>
          </a:lstStyle>
          <a:p/>
        </p:txBody>
      </p:sp>
      <p:sp>
        <p:nvSpPr>
          <p:cNvPr id="67" name="Google Shape;67;p14"/>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68" name="Google Shape;68;p14"/>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rmAutofit lnSpcReduction="10000"/>
          </a:bodyPr>
          <a:lstStyle>
            <a:lvl1pPr indent="0" lvl="0" marL="0" marR="0" rtl="0" algn="r">
              <a:spcBef>
                <a:spcPts val="0"/>
              </a:spcBef>
              <a:buNone/>
              <a:defRPr b="0" i="0" sz="1200" u="none" cap="none" strike="noStrike">
                <a:solidFill>
                  <a:srgbClr val="FFFFFF"/>
                </a:solidFill>
                <a:latin typeface="Calibri"/>
                <a:ea typeface="Calibri"/>
                <a:cs typeface="Calibri"/>
                <a:sym typeface="Calibri"/>
              </a:defRPr>
            </a:lvl1pPr>
            <a:lvl2pPr indent="0" lvl="1" marL="0" marR="0" rtl="0" algn="r">
              <a:spcBef>
                <a:spcPts val="0"/>
              </a:spcBef>
              <a:buNone/>
              <a:defRPr b="0" i="0" sz="1200" u="none" cap="none" strike="noStrike">
                <a:solidFill>
                  <a:srgbClr val="FFFFFF"/>
                </a:solidFill>
                <a:latin typeface="Calibri"/>
                <a:ea typeface="Calibri"/>
                <a:cs typeface="Calibri"/>
                <a:sym typeface="Calibri"/>
              </a:defRPr>
            </a:lvl2pPr>
            <a:lvl3pPr indent="0" lvl="2" marL="0" marR="0" rtl="0" algn="r">
              <a:spcBef>
                <a:spcPts val="0"/>
              </a:spcBef>
              <a:buNone/>
              <a:defRPr b="0" i="0" sz="1200" u="none" cap="none" strike="noStrike">
                <a:solidFill>
                  <a:srgbClr val="FFFFFF"/>
                </a:solidFill>
                <a:latin typeface="Calibri"/>
                <a:ea typeface="Calibri"/>
                <a:cs typeface="Calibri"/>
                <a:sym typeface="Calibri"/>
              </a:defRPr>
            </a:lvl3pPr>
            <a:lvl4pPr indent="0" lvl="3" marL="0" marR="0" rtl="0" algn="r">
              <a:spcBef>
                <a:spcPts val="0"/>
              </a:spcBef>
              <a:buNone/>
              <a:defRPr b="0" i="0" sz="1200" u="none" cap="none" strike="noStrike">
                <a:solidFill>
                  <a:srgbClr val="FFFFFF"/>
                </a:solidFill>
                <a:latin typeface="Calibri"/>
                <a:ea typeface="Calibri"/>
                <a:cs typeface="Calibri"/>
                <a:sym typeface="Calibri"/>
              </a:defRPr>
            </a:lvl4pPr>
            <a:lvl5pPr indent="0" lvl="4" marL="0" marR="0" rtl="0" algn="r">
              <a:spcBef>
                <a:spcPts val="0"/>
              </a:spcBef>
              <a:buNone/>
              <a:defRPr b="0" i="0" sz="1200" u="none" cap="none" strike="noStrike">
                <a:solidFill>
                  <a:srgbClr val="FFFFFF"/>
                </a:solidFill>
                <a:latin typeface="Calibri"/>
                <a:ea typeface="Calibri"/>
                <a:cs typeface="Calibri"/>
                <a:sym typeface="Calibri"/>
              </a:defRPr>
            </a:lvl5pPr>
            <a:lvl6pPr indent="0" lvl="5" marL="0" marR="0" rtl="0" algn="r">
              <a:spcBef>
                <a:spcPts val="0"/>
              </a:spcBef>
              <a:buNone/>
              <a:defRPr b="0" i="0" sz="1200" u="none" cap="none" strike="noStrike">
                <a:solidFill>
                  <a:srgbClr val="FFFFFF"/>
                </a:solidFill>
                <a:latin typeface="Calibri"/>
                <a:ea typeface="Calibri"/>
                <a:cs typeface="Calibri"/>
                <a:sym typeface="Calibri"/>
              </a:defRPr>
            </a:lvl6pPr>
            <a:lvl7pPr indent="0" lvl="6" marL="0" marR="0" rtl="0" algn="r">
              <a:spcBef>
                <a:spcPts val="0"/>
              </a:spcBef>
              <a:buNone/>
              <a:defRPr b="0" i="0" sz="1200" u="none" cap="none" strike="noStrike">
                <a:solidFill>
                  <a:srgbClr val="FFFFFF"/>
                </a:solidFill>
                <a:latin typeface="Calibri"/>
                <a:ea typeface="Calibri"/>
                <a:cs typeface="Calibri"/>
                <a:sym typeface="Calibri"/>
              </a:defRPr>
            </a:lvl7pPr>
            <a:lvl8pPr indent="0" lvl="7" marL="0" marR="0" rtl="0" algn="r">
              <a:spcBef>
                <a:spcPts val="0"/>
              </a:spcBef>
              <a:buNone/>
              <a:defRPr b="0" i="0" sz="1200" u="none" cap="none" strike="noStrike">
                <a:solidFill>
                  <a:srgbClr val="FFFFFF"/>
                </a:solidFill>
                <a:latin typeface="Calibri"/>
                <a:ea typeface="Calibri"/>
                <a:cs typeface="Calibri"/>
                <a:sym typeface="Calibri"/>
              </a:defRPr>
            </a:lvl8pPr>
            <a:lvl9pPr indent="0" lvl="8" marL="0" marR="0" rtl="0" algn="r">
              <a:spcBef>
                <a:spcPts val="0"/>
              </a:spcBef>
              <a:buNone/>
              <a:defRPr b="0" i="0" sz="12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solidFill>
                <a:schemeClr val="lt1"/>
              </a:solidFill>
            </a:endParaRPr>
          </a:p>
        </p:txBody>
      </p:sp>
      <p:sp>
        <p:nvSpPr>
          <p:cNvPr id="69" name="Google Shape;69;p14"/>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indent="-88900" lvl="0" marL="0" marR="0" rtl="0" algn="ctr">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01.pn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1.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 Id="rId3" Type="http://schemas.openxmlformats.org/officeDocument/2006/relationships/image" Target="../media/image125.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 Id="rId3" Type="http://schemas.openxmlformats.org/officeDocument/2006/relationships/image" Target="../media/image124.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 Id="rId3" Type="http://schemas.openxmlformats.org/officeDocument/2006/relationships/image" Target="../media/image122.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 Id="rId3" Type="http://schemas.openxmlformats.org/officeDocument/2006/relationships/image" Target="../media/image12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5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3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3.jpg"/><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5.jpg"/><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4.jpg"/><Relationship Id="rId4" Type="http://schemas.openxmlformats.org/officeDocument/2006/relationships/image" Target="../media/image5.jpg"/><Relationship Id="rId5" Type="http://schemas.openxmlformats.org/officeDocument/2006/relationships/image" Target="../media/image2.jpg"/><Relationship Id="rId6" Type="http://schemas.openxmlformats.org/officeDocument/2006/relationships/image" Target="../media/image3.jpg"/><Relationship Id="rId7"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4.jpg"/><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3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3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19.jpg"/><Relationship Id="rId4"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3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32.jpg"/><Relationship Id="rId4" Type="http://schemas.openxmlformats.org/officeDocument/2006/relationships/image" Target="../media/image3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42.jpg"/><Relationship Id="rId4" Type="http://schemas.openxmlformats.org/officeDocument/2006/relationships/image" Target="../media/image4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52.jpg"/><Relationship Id="rId4" Type="http://schemas.openxmlformats.org/officeDocument/2006/relationships/image" Target="../media/image49.jpg"/><Relationship Id="rId5" Type="http://schemas.openxmlformats.org/officeDocument/2006/relationships/image" Target="../media/image4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2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1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59.jpg"/><Relationship Id="rId4" Type="http://schemas.openxmlformats.org/officeDocument/2006/relationships/image" Target="../media/image3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3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4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41.jpg"/><Relationship Id="rId4" Type="http://schemas.openxmlformats.org/officeDocument/2006/relationships/image" Target="../media/image3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40.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43.jpg"/><Relationship Id="rId4" Type="http://schemas.openxmlformats.org/officeDocument/2006/relationships/image" Target="../media/image7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7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0.jpg"/><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4.jpg"/><Relationship Id="rId4" Type="http://schemas.openxmlformats.org/officeDocument/2006/relationships/image" Target="../media/image4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56.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5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6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8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57.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58.jpg"/><Relationship Id="rId4" Type="http://schemas.openxmlformats.org/officeDocument/2006/relationships/image" Target="../media/image61.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5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53.jpg"/><Relationship Id="rId4" Type="http://schemas.openxmlformats.org/officeDocument/2006/relationships/image" Target="../media/image60.jpg"/><Relationship Id="rId5" Type="http://schemas.openxmlformats.org/officeDocument/2006/relationships/image" Target="../media/image6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55.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66.jpg"/><Relationship Id="rId4" Type="http://schemas.openxmlformats.org/officeDocument/2006/relationships/image" Target="../media/image64.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69.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 Id="rId3" Type="http://schemas.openxmlformats.org/officeDocument/2006/relationships/image" Target="../media/image68.jpg"/><Relationship Id="rId4" Type="http://schemas.openxmlformats.org/officeDocument/2006/relationships/image" Target="../media/image72.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 Id="rId3" Type="http://schemas.openxmlformats.org/officeDocument/2006/relationships/image" Target="../media/image7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image" Target="../media/image63.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 Id="rId3" Type="http://schemas.openxmlformats.org/officeDocument/2006/relationships/image" Target="../media/image7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 Id="rId3" Type="http://schemas.openxmlformats.org/officeDocument/2006/relationships/image" Target="../media/image78.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 Id="rId3" Type="http://schemas.openxmlformats.org/officeDocument/2006/relationships/image" Target="../media/image80.jpg"/><Relationship Id="rId4" Type="http://schemas.openxmlformats.org/officeDocument/2006/relationships/image" Target="../media/image65.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 Id="rId3" Type="http://schemas.openxmlformats.org/officeDocument/2006/relationships/image" Target="../media/image11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2.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 Id="rId3" Type="http://schemas.openxmlformats.org/officeDocument/2006/relationships/image" Target="../media/image86.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75.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 Id="rId3" Type="http://schemas.openxmlformats.org/officeDocument/2006/relationships/image" Target="../media/image83.jpg"/><Relationship Id="rId4" Type="http://schemas.openxmlformats.org/officeDocument/2006/relationships/image" Target="../media/image90.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79.jpg"/><Relationship Id="rId4" Type="http://schemas.openxmlformats.org/officeDocument/2006/relationships/image" Target="../media/image85.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Relationship Id="rId3" Type="http://schemas.openxmlformats.org/officeDocument/2006/relationships/image" Target="../media/image71.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9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82.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88.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94.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9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8.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117.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102.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2.xml"/><Relationship Id="rId3" Type="http://schemas.openxmlformats.org/officeDocument/2006/relationships/image" Target="../media/image52.jpg"/><Relationship Id="rId4" Type="http://schemas.openxmlformats.org/officeDocument/2006/relationships/image" Target="../media/image49.jpg"/><Relationship Id="rId5" Type="http://schemas.openxmlformats.org/officeDocument/2006/relationships/image" Target="../media/image45.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84.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98.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81.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100.png"/><Relationship Id="rId4" Type="http://schemas.openxmlformats.org/officeDocument/2006/relationships/image" Target="../media/image119.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87.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102.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0.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105.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93.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2.xml"/><Relationship Id="rId3" Type="http://schemas.openxmlformats.org/officeDocument/2006/relationships/image" Target="../media/image91.jpg"/><Relationship Id="rId4" Type="http://schemas.openxmlformats.org/officeDocument/2006/relationships/image" Target="../media/image92.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3.xml"/><Relationship Id="rId3" Type="http://schemas.openxmlformats.org/officeDocument/2006/relationships/image" Target="../media/image109.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97.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95.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103.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image" Target="../media/image106.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107.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1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9.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image" Target="../media/image108.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 Id="rId3" Type="http://schemas.openxmlformats.org/officeDocument/2006/relationships/image" Target="../media/image104.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 Id="rId3" Type="http://schemas.openxmlformats.org/officeDocument/2006/relationships/image" Target="../media/image113.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 Id="rId3" Type="http://schemas.openxmlformats.org/officeDocument/2006/relationships/image" Target="../media/image112.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 Id="rId3" Type="http://schemas.openxmlformats.org/officeDocument/2006/relationships/image" Target="../media/image115.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image" Target="../media/image111.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 Id="rId3" Type="http://schemas.openxmlformats.org/officeDocument/2006/relationships/image" Target="../media/image116.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 Id="rId3" Type="http://schemas.openxmlformats.org/officeDocument/2006/relationships/image" Target="../media/image120.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 Id="rId3" Type="http://schemas.openxmlformats.org/officeDocument/2006/relationships/image" Target="../media/image118.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 Id="rId3" Type="http://schemas.openxmlformats.org/officeDocument/2006/relationships/image" Target="../media/image12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pic>
        <p:nvPicPr>
          <p:cNvPr descr="A picture containing text, building, outdoor, stone&#10;&#10;Description automatically generated" id="74" name="Google Shape;74;p15"/>
          <p:cNvPicPr preferRelativeResize="0"/>
          <p:nvPr/>
        </p:nvPicPr>
        <p:blipFill rotWithShape="1">
          <a:blip r:embed="rId3">
            <a:alphaModFix/>
          </a:blip>
          <a:srcRect b="0" l="0" r="0" t="0"/>
          <a:stretch/>
        </p:blipFill>
        <p:spPr>
          <a:xfrm>
            <a:off x="0" y="0"/>
            <a:ext cx="9144002" cy="5143501"/>
          </a:xfrm>
          <a:prstGeom prst="rect">
            <a:avLst/>
          </a:prstGeom>
          <a:noFill/>
          <a:ln>
            <a:noFill/>
          </a:ln>
        </p:spPr>
      </p:pic>
      <p:pic>
        <p:nvPicPr>
          <p:cNvPr descr="Text&#10;&#10;Description automatically generated" id="75" name="Google Shape;75;p15"/>
          <p:cNvPicPr preferRelativeResize="0"/>
          <p:nvPr/>
        </p:nvPicPr>
        <p:blipFill rotWithShape="1">
          <a:blip r:embed="rId4">
            <a:alphaModFix/>
          </a:blip>
          <a:srcRect b="0" l="0" r="0" t="0"/>
          <a:stretch/>
        </p:blipFill>
        <p:spPr>
          <a:xfrm>
            <a:off x="596553" y="750197"/>
            <a:ext cx="2843219" cy="1024316"/>
          </a:xfrm>
          <a:prstGeom prst="rect">
            <a:avLst/>
          </a:prstGeom>
          <a:noFill/>
          <a:ln>
            <a:noFill/>
          </a:ln>
        </p:spPr>
      </p:pic>
      <p:sp>
        <p:nvSpPr>
          <p:cNvPr id="76" name="Google Shape;76;p15"/>
          <p:cNvSpPr txBox="1"/>
          <p:nvPr/>
        </p:nvSpPr>
        <p:spPr>
          <a:xfrm>
            <a:off x="596538" y="2330425"/>
            <a:ext cx="3231600" cy="1177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Paper and Memory with the People’s Paper Co-op</a:t>
            </a:r>
            <a:endParaRPr sz="11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descr="lega_clinics6b.jpg" id="133" name="Google Shape;133;p24"/>
          <p:cNvPicPr preferRelativeResize="0"/>
          <p:nvPr/>
        </p:nvPicPr>
        <p:blipFill>
          <a:blip r:embed="rId3">
            <a:alphaModFix/>
          </a:blip>
          <a:stretch>
            <a:fillRect/>
          </a:stretch>
        </p:blipFill>
        <p:spPr>
          <a:xfrm>
            <a:off x="152400" y="152400"/>
            <a:ext cx="8602133" cy="4838700"/>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1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650" name="Google Shape;650;p1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descr="1.jpg" id="651" name="Google Shape;651;p114"/>
          <p:cNvPicPr preferRelativeResize="0"/>
          <p:nvPr/>
        </p:nvPicPr>
        <p:blipFill>
          <a:blip r:embed="rId3">
            <a:alphaModFix/>
          </a:blip>
          <a:stretch>
            <a:fillRect/>
          </a:stretch>
        </p:blipFill>
        <p:spPr>
          <a:xfrm>
            <a:off x="1032800" y="211813"/>
            <a:ext cx="7078400" cy="4719873"/>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1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657" name="Google Shape;657;p11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descr="2.jpg" id="658" name="Google Shape;658;p115"/>
          <p:cNvPicPr preferRelativeResize="0"/>
          <p:nvPr/>
        </p:nvPicPr>
        <p:blipFill>
          <a:blip r:embed="rId3">
            <a:alphaModFix/>
          </a:blip>
          <a:stretch>
            <a:fillRect/>
          </a:stretch>
        </p:blipFill>
        <p:spPr>
          <a:xfrm>
            <a:off x="1032800" y="211813"/>
            <a:ext cx="7078400" cy="4719873"/>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1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664" name="Google Shape;664;p1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descr="zines_image.jpg" id="665" name="Google Shape;665;p116"/>
          <p:cNvPicPr preferRelativeResize="0"/>
          <p:nvPr/>
        </p:nvPicPr>
        <p:blipFill>
          <a:blip r:embed="rId3">
            <a:alphaModFix/>
          </a:blip>
          <a:stretch>
            <a:fillRect/>
          </a:stretch>
        </p:blipFill>
        <p:spPr>
          <a:xfrm>
            <a:off x="1363372" y="211813"/>
            <a:ext cx="6417265" cy="4719876"/>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1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671" name="Google Shape;671;p1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descr="13201962423_d0318048e8_o copy.jpg" id="672" name="Google Shape;672;p117"/>
          <p:cNvPicPr preferRelativeResize="0"/>
          <p:nvPr/>
        </p:nvPicPr>
        <p:blipFill>
          <a:blip r:embed="rId3">
            <a:alphaModFix/>
          </a:blip>
          <a:stretch>
            <a:fillRect/>
          </a:stretch>
        </p:blipFill>
        <p:spPr>
          <a:xfrm>
            <a:off x="1385037" y="211813"/>
            <a:ext cx="6373920" cy="471987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descr="lega_clinics6c.jpg" id="138" name="Google Shape;138;p25"/>
          <p:cNvPicPr preferRelativeResize="0"/>
          <p:nvPr/>
        </p:nvPicPr>
        <p:blipFill>
          <a:blip r:embed="rId3">
            <a:alphaModFix/>
          </a:blip>
          <a:stretch>
            <a:fillRect/>
          </a:stretch>
        </p:blipFill>
        <p:spPr>
          <a:xfrm>
            <a:off x="405350" y="-10125"/>
            <a:ext cx="8333300" cy="4629151"/>
          </a:xfrm>
          <a:prstGeom prst="rect">
            <a:avLst/>
          </a:prstGeom>
          <a:noFill/>
          <a:ln>
            <a:noFill/>
          </a:ln>
        </p:spPr>
      </p:pic>
      <p:sp>
        <p:nvSpPr>
          <p:cNvPr id="139" name="Google Shape;139;p25"/>
          <p:cNvSpPr txBox="1"/>
          <p:nvPr/>
        </p:nvSpPr>
        <p:spPr>
          <a:xfrm>
            <a:off x="282125" y="4101525"/>
            <a:ext cx="8431500" cy="73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100">
                <a:solidFill>
                  <a:schemeClr val="dk2"/>
                </a:solidFill>
              </a:rPr>
              <a:t>“I came in not knowing a single person, I’m leaving feeling like I went to a family reunion” - Clinic Participant</a:t>
            </a:r>
            <a:endParaRPr b="1" sz="2100">
              <a:solidFill>
                <a:schemeClr val="dk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p26"/>
          <p:cNvPicPr preferRelativeResize="0"/>
          <p:nvPr/>
        </p:nvPicPr>
        <p:blipFill>
          <a:blip r:embed="rId3">
            <a:alphaModFix/>
          </a:blip>
          <a:stretch>
            <a:fillRect/>
          </a:stretch>
        </p:blipFill>
        <p:spPr>
          <a:xfrm>
            <a:off x="919900" y="137013"/>
            <a:ext cx="7304201" cy="4869475"/>
          </a:xfrm>
          <a:prstGeom prst="rect">
            <a:avLst/>
          </a:prstGeom>
          <a:noFill/>
          <a:ln>
            <a:noFill/>
          </a:ln>
        </p:spPr>
      </p:pic>
    </p:spTree>
  </p:cSld>
  <p:clrMapOvr>
    <a:masterClrMapping/>
  </p:clrMapOvr>
  <p:transition>
    <p:fade thruBlk="1"/>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id="151" name="Google Shape;151;p27"/>
          <p:cNvPicPr preferRelativeResize="0"/>
          <p:nvPr/>
        </p:nvPicPr>
        <p:blipFill>
          <a:blip r:embed="rId3">
            <a:alphaModFix/>
          </a:blip>
          <a:stretch>
            <a:fillRect/>
          </a:stretch>
        </p:blipFill>
        <p:spPr>
          <a:xfrm>
            <a:off x="848789" y="89601"/>
            <a:ext cx="7446424" cy="4964300"/>
          </a:xfrm>
          <a:prstGeom prst="rect">
            <a:avLst/>
          </a:prstGeom>
          <a:noFill/>
          <a:ln>
            <a:noFill/>
          </a:ln>
        </p:spPr>
      </p:pic>
    </p:spTree>
  </p:cSld>
  <p:clrMapOvr>
    <a:masterClrMapping/>
  </p:clrMapOvr>
  <p:transition>
    <p:fade thruBlk="1"/>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descr="6I6B0788.jpg" id="156" name="Google Shape;156;p28"/>
          <p:cNvPicPr preferRelativeResize="0"/>
          <p:nvPr/>
        </p:nvPicPr>
        <p:blipFill>
          <a:blip r:embed="rId3">
            <a:alphaModFix/>
          </a:blip>
          <a:stretch>
            <a:fillRect/>
          </a:stretch>
        </p:blipFill>
        <p:spPr>
          <a:xfrm>
            <a:off x="942975" y="152400"/>
            <a:ext cx="7258046" cy="483869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descr="quilt_cell.jpg" id="161" name="Google Shape;161;p29"/>
          <p:cNvPicPr preferRelativeResize="0"/>
          <p:nvPr/>
        </p:nvPicPr>
        <p:blipFill>
          <a:blip r:embed="rId3">
            <a:alphaModFix/>
          </a:blip>
          <a:stretch>
            <a:fillRect/>
          </a:stretch>
        </p:blipFill>
        <p:spPr>
          <a:xfrm>
            <a:off x="858650" y="95688"/>
            <a:ext cx="7426700" cy="49521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p30"/>
          <p:cNvPicPr preferRelativeResize="0"/>
          <p:nvPr/>
        </p:nvPicPr>
        <p:blipFill>
          <a:blip r:embed="rId3">
            <a:alphaModFix/>
          </a:blip>
          <a:stretch>
            <a:fillRect/>
          </a:stretch>
        </p:blipFill>
        <p:spPr>
          <a:xfrm>
            <a:off x="942088" y="152400"/>
            <a:ext cx="7259822" cy="4838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id="171" name="Google Shape;171;p31"/>
          <p:cNvPicPr preferRelativeResize="0"/>
          <p:nvPr/>
        </p:nvPicPr>
        <p:blipFill>
          <a:blip r:embed="rId3">
            <a:alphaModFix/>
          </a:blip>
          <a:stretch>
            <a:fillRect/>
          </a:stretch>
        </p:blipFill>
        <p:spPr>
          <a:xfrm>
            <a:off x="-111700" y="715700"/>
            <a:ext cx="4883575" cy="3254896"/>
          </a:xfrm>
          <a:prstGeom prst="rect">
            <a:avLst/>
          </a:prstGeom>
          <a:noFill/>
          <a:ln>
            <a:noFill/>
          </a:ln>
        </p:spPr>
      </p:pic>
      <p:sp>
        <p:nvSpPr>
          <p:cNvPr id="172" name="Google Shape;172;p31"/>
          <p:cNvSpPr txBox="1"/>
          <p:nvPr/>
        </p:nvSpPr>
        <p:spPr>
          <a:xfrm>
            <a:off x="184450" y="4188600"/>
            <a:ext cx="9057000" cy="55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dk1"/>
                </a:solidFill>
              </a:rPr>
              <a:t>The Reentry Bill of Rights: </a:t>
            </a:r>
            <a:r>
              <a:rPr b="1" lang="en" sz="2000">
                <a:solidFill>
                  <a:srgbClr val="FF0000"/>
                </a:solidFill>
              </a:rPr>
              <a:t>A Blueprint for keeping us free</a:t>
            </a:r>
            <a:endParaRPr b="1" sz="2000">
              <a:solidFill>
                <a:srgbClr val="FF0000"/>
              </a:solidFill>
            </a:endParaRPr>
          </a:p>
        </p:txBody>
      </p:sp>
      <p:pic>
        <p:nvPicPr>
          <p:cNvPr id="173" name="Google Shape;173;p31"/>
          <p:cNvPicPr preferRelativeResize="0"/>
          <p:nvPr/>
        </p:nvPicPr>
        <p:blipFill>
          <a:blip r:embed="rId4">
            <a:alphaModFix/>
          </a:blip>
          <a:stretch>
            <a:fillRect/>
          </a:stretch>
        </p:blipFill>
        <p:spPr>
          <a:xfrm>
            <a:off x="4260425" y="715694"/>
            <a:ext cx="4883575" cy="325490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32"/>
          <p:cNvPicPr preferRelativeResize="0"/>
          <p:nvPr/>
        </p:nvPicPr>
        <p:blipFill>
          <a:blip r:embed="rId3">
            <a:alphaModFix/>
          </a:blip>
          <a:stretch>
            <a:fillRect/>
          </a:stretch>
        </p:blipFill>
        <p:spPr>
          <a:xfrm>
            <a:off x="942975" y="152400"/>
            <a:ext cx="7258050" cy="4838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33"/>
          <p:cNvPicPr preferRelativeResize="0"/>
          <p:nvPr/>
        </p:nvPicPr>
        <p:blipFill>
          <a:blip r:embed="rId3">
            <a:alphaModFix/>
          </a:blip>
          <a:stretch>
            <a:fillRect/>
          </a:stretch>
        </p:blipFill>
        <p:spPr>
          <a:xfrm>
            <a:off x="228350" y="152400"/>
            <a:ext cx="3225014" cy="4838702"/>
          </a:xfrm>
          <a:prstGeom prst="rect">
            <a:avLst/>
          </a:prstGeom>
          <a:noFill/>
          <a:ln>
            <a:noFill/>
          </a:ln>
        </p:spPr>
      </p:pic>
      <p:pic>
        <p:nvPicPr>
          <p:cNvPr id="184" name="Google Shape;184;p33"/>
          <p:cNvPicPr preferRelativeResize="0"/>
          <p:nvPr/>
        </p:nvPicPr>
        <p:blipFill>
          <a:blip r:embed="rId4">
            <a:alphaModFix/>
          </a:blip>
          <a:stretch>
            <a:fillRect/>
          </a:stretch>
        </p:blipFill>
        <p:spPr>
          <a:xfrm>
            <a:off x="3529814" y="705825"/>
            <a:ext cx="5461786" cy="36403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6"/>
          <p:cNvSpPr txBox="1"/>
          <p:nvPr>
            <p:ph idx="4294967295" type="title"/>
          </p:nvPr>
        </p:nvSpPr>
        <p:spPr>
          <a:xfrm>
            <a:off x="2346878" y="169595"/>
            <a:ext cx="62403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700"/>
              <a:buFont typeface="Raleway"/>
              <a:buNone/>
            </a:pPr>
            <a:r>
              <a:rPr lang="en" sz="2700">
                <a:latin typeface="Raleway"/>
                <a:ea typeface="Raleway"/>
                <a:cs typeface="Raleway"/>
                <a:sym typeface="Raleway"/>
              </a:rPr>
              <a:t>Conservation Center for Art &amp; Historic Artifacts </a:t>
            </a:r>
            <a:endParaRPr/>
          </a:p>
        </p:txBody>
      </p:sp>
      <p:grpSp>
        <p:nvGrpSpPr>
          <p:cNvPr id="83" name="Google Shape;83;p16"/>
          <p:cNvGrpSpPr/>
          <p:nvPr/>
        </p:nvGrpSpPr>
        <p:grpSpPr>
          <a:xfrm>
            <a:off x="19" y="0"/>
            <a:ext cx="2007908" cy="5143500"/>
            <a:chOff x="228600" y="0"/>
            <a:chExt cx="2514600" cy="6857999"/>
          </a:xfrm>
        </p:grpSpPr>
        <p:pic>
          <p:nvPicPr>
            <p:cNvPr descr="G:\Workstation\Jessica Keister\Images from Katie\12.170 Institute for Advanced Study 3.JPG" id="84" name="Google Shape;84;p16"/>
            <p:cNvPicPr preferRelativeResize="0"/>
            <p:nvPr/>
          </p:nvPicPr>
          <p:blipFill rotWithShape="1">
            <a:blip r:embed="rId3">
              <a:alphaModFix/>
            </a:blip>
            <a:srcRect b="0" l="0" r="0" t="0"/>
            <a:stretch/>
          </p:blipFill>
          <p:spPr>
            <a:xfrm>
              <a:off x="228600" y="0"/>
              <a:ext cx="2514599" cy="1683503"/>
            </a:xfrm>
            <a:prstGeom prst="rect">
              <a:avLst/>
            </a:prstGeom>
            <a:noFill/>
            <a:ln cap="flat" cmpd="sng" w="9525">
              <a:solidFill>
                <a:schemeClr val="lt1"/>
              </a:solidFill>
              <a:prstDash val="solid"/>
              <a:round/>
              <a:headEnd len="sm" w="sm" type="none"/>
              <a:tailEnd len="sm" w="sm" type="none"/>
            </a:ln>
          </p:spPr>
        </p:pic>
        <p:pic>
          <p:nvPicPr>
            <p:cNvPr descr="G:\Workstation\Jessica Keister\Images from Katie\Jim Sewing.jpg" id="85" name="Google Shape;85;p16"/>
            <p:cNvPicPr preferRelativeResize="0"/>
            <p:nvPr/>
          </p:nvPicPr>
          <p:blipFill rotWithShape="1">
            <a:blip r:embed="rId4">
              <a:alphaModFix/>
            </a:blip>
            <a:srcRect b="0" l="0" r="0" t="0"/>
            <a:stretch/>
          </p:blipFill>
          <p:spPr>
            <a:xfrm>
              <a:off x="228600" y="4953000"/>
              <a:ext cx="2514599" cy="1904999"/>
            </a:xfrm>
            <a:prstGeom prst="rect">
              <a:avLst/>
            </a:prstGeom>
            <a:noFill/>
            <a:ln cap="flat" cmpd="sng" w="9525">
              <a:solidFill>
                <a:schemeClr val="lt1"/>
              </a:solidFill>
              <a:prstDash val="solid"/>
              <a:round/>
              <a:headEnd len="sm" w="sm" type="none"/>
              <a:tailEnd len="sm" w="sm" type="none"/>
            </a:ln>
          </p:spPr>
        </p:pic>
        <p:pic>
          <p:nvPicPr>
            <p:cNvPr descr="G:\Workstation\Jessica Keister\Images from Katie\12.245.jpg" id="86" name="Google Shape;86;p16"/>
            <p:cNvPicPr preferRelativeResize="0"/>
            <p:nvPr/>
          </p:nvPicPr>
          <p:blipFill rotWithShape="1">
            <a:blip r:embed="rId5">
              <a:alphaModFix/>
            </a:blip>
            <a:srcRect b="0" l="6410" r="0" t="0"/>
            <a:stretch/>
          </p:blipFill>
          <p:spPr>
            <a:xfrm>
              <a:off x="1631282" y="1676400"/>
              <a:ext cx="1111918" cy="1774825"/>
            </a:xfrm>
            <a:prstGeom prst="rect">
              <a:avLst/>
            </a:prstGeom>
            <a:noFill/>
            <a:ln cap="flat" cmpd="sng" w="9525">
              <a:solidFill>
                <a:schemeClr val="lt1"/>
              </a:solidFill>
              <a:prstDash val="solid"/>
              <a:round/>
              <a:headEnd len="sm" w="sm" type="none"/>
              <a:tailEnd len="sm" w="sm" type="none"/>
            </a:ln>
          </p:spPr>
        </p:pic>
        <p:pic>
          <p:nvPicPr>
            <p:cNvPr descr="G:\Workstation\Jessica Keister\Images from Katie\Workshop_Image_3.jpg" id="87" name="Google Shape;87;p16"/>
            <p:cNvPicPr preferRelativeResize="0"/>
            <p:nvPr/>
          </p:nvPicPr>
          <p:blipFill rotWithShape="1">
            <a:blip r:embed="rId6">
              <a:alphaModFix/>
            </a:blip>
            <a:srcRect b="0" l="0" r="2162" t="0"/>
            <a:stretch/>
          </p:blipFill>
          <p:spPr>
            <a:xfrm>
              <a:off x="228600" y="1676400"/>
              <a:ext cx="1447800" cy="1752600"/>
            </a:xfrm>
            <a:prstGeom prst="rect">
              <a:avLst/>
            </a:prstGeom>
            <a:noFill/>
            <a:ln cap="flat" cmpd="sng" w="9525">
              <a:solidFill>
                <a:schemeClr val="lt1"/>
              </a:solidFill>
              <a:prstDash val="solid"/>
              <a:round/>
              <a:headEnd len="sm" w="sm" type="none"/>
              <a:tailEnd len="sm" w="sm" type="none"/>
            </a:ln>
          </p:spPr>
        </p:pic>
        <p:pic>
          <p:nvPicPr>
            <p:cNvPr descr="G:\Workstation\Jessica Keister\Images from Katie\11.315_JessK_Inpainting 004.jpg" id="88" name="Google Shape;88;p16"/>
            <p:cNvPicPr preferRelativeResize="0"/>
            <p:nvPr/>
          </p:nvPicPr>
          <p:blipFill rotWithShape="1">
            <a:blip r:embed="rId7">
              <a:alphaModFix/>
            </a:blip>
            <a:srcRect b="11999" l="0" r="0" t="8000"/>
            <a:stretch/>
          </p:blipFill>
          <p:spPr>
            <a:xfrm>
              <a:off x="228600" y="3429000"/>
              <a:ext cx="2514599" cy="1524000"/>
            </a:xfrm>
            <a:prstGeom prst="rect">
              <a:avLst/>
            </a:prstGeom>
            <a:noFill/>
            <a:ln cap="flat" cmpd="sng" w="9525">
              <a:solidFill>
                <a:schemeClr val="lt1"/>
              </a:solidFill>
              <a:prstDash val="solid"/>
              <a:round/>
              <a:headEnd len="sm" w="sm" type="none"/>
              <a:tailEnd len="sm" w="sm" type="none"/>
            </a:ln>
          </p:spPr>
        </p:pic>
      </p:grpSp>
      <p:sp>
        <p:nvSpPr>
          <p:cNvPr id="89" name="Google Shape;89;p16"/>
          <p:cNvSpPr txBox="1"/>
          <p:nvPr/>
        </p:nvSpPr>
        <p:spPr>
          <a:xfrm>
            <a:off x="2346875" y="1316200"/>
            <a:ext cx="6168300" cy="3477600"/>
          </a:xfrm>
          <a:prstGeom prst="rect">
            <a:avLst/>
          </a:prstGeom>
          <a:noFill/>
          <a:ln>
            <a:noFill/>
          </a:ln>
        </p:spPr>
        <p:txBody>
          <a:bodyPr anchorCtr="0" anchor="t" bIns="25700" lIns="51425" spcFirstLastPara="1" rIns="51425" wrap="square" tIns="25700">
            <a:noAutofit/>
          </a:bodyPr>
          <a:lstStyle/>
          <a:p>
            <a:pPr indent="0" lvl="0" marL="0" marR="0" rtl="0" algn="l">
              <a:lnSpc>
                <a:spcPct val="100000"/>
              </a:lnSpc>
              <a:spcBef>
                <a:spcPts val="0"/>
              </a:spcBef>
              <a:spcAft>
                <a:spcPts val="0"/>
              </a:spcAft>
              <a:buClr>
                <a:srgbClr val="000000"/>
              </a:buClr>
              <a:buSzPts val="1400"/>
              <a:buFont typeface="Cambria"/>
              <a:buNone/>
            </a:pPr>
            <a:r>
              <a:rPr b="0" i="1" lang="en" sz="1800" u="none" cap="none" strike="noStrike">
                <a:solidFill>
                  <a:srgbClr val="000000"/>
                </a:solidFill>
                <a:latin typeface="Cambria"/>
                <a:ea typeface="Cambria"/>
                <a:cs typeface="Cambria"/>
                <a:sym typeface="Cambria"/>
              </a:rPr>
              <a:t>In a </a:t>
            </a:r>
            <a:r>
              <a:rPr b="0" i="1" lang="en" sz="1900" u="none" cap="none" strike="noStrike">
                <a:solidFill>
                  <a:srgbClr val="000000"/>
                </a:solidFill>
                <a:latin typeface="Cambria"/>
                <a:ea typeface="Cambria"/>
                <a:cs typeface="Cambria"/>
                <a:sym typeface="Cambria"/>
              </a:rPr>
              <a:t>typical</a:t>
            </a:r>
            <a:r>
              <a:rPr b="0" i="1" lang="en" sz="1800" u="none" cap="none" strike="noStrike">
                <a:solidFill>
                  <a:srgbClr val="000000"/>
                </a:solidFill>
                <a:latin typeface="Cambria"/>
                <a:ea typeface="Cambria"/>
                <a:cs typeface="Cambria"/>
                <a:sym typeface="Cambria"/>
              </a:rPr>
              <a:t> year: </a:t>
            </a:r>
            <a:endParaRPr sz="1500"/>
          </a:p>
          <a:p>
            <a:pPr indent="0" lvl="0" marL="0" marR="0" rtl="0" algn="l">
              <a:lnSpc>
                <a:spcPct val="100000"/>
              </a:lnSpc>
              <a:spcBef>
                <a:spcPts val="0"/>
              </a:spcBef>
              <a:spcAft>
                <a:spcPts val="0"/>
              </a:spcAft>
              <a:buClr>
                <a:srgbClr val="000000"/>
              </a:buClr>
              <a:buSzPts val="1400"/>
              <a:buFont typeface="Arial"/>
              <a:buNone/>
            </a:pPr>
            <a:r>
              <a:t/>
            </a:r>
            <a:endParaRPr b="0" i="1" sz="1500" u="none" cap="none" strike="noStrike">
              <a:solidFill>
                <a:srgbClr val="000000"/>
              </a:solidFill>
              <a:latin typeface="Cambria"/>
              <a:ea typeface="Cambria"/>
              <a:cs typeface="Cambria"/>
              <a:sym typeface="Cambria"/>
            </a:endParaRPr>
          </a:p>
          <a:p>
            <a:pPr indent="-95250" lvl="0" marL="63500" marR="0" rtl="0" algn="l">
              <a:lnSpc>
                <a:spcPct val="100000"/>
              </a:lnSpc>
              <a:spcBef>
                <a:spcPts val="0"/>
              </a:spcBef>
              <a:spcAft>
                <a:spcPts val="0"/>
              </a:spcAft>
              <a:buClr>
                <a:srgbClr val="000000"/>
              </a:buClr>
              <a:buSzPts val="1500"/>
              <a:buFont typeface="Arial"/>
              <a:buChar char="•"/>
            </a:pPr>
            <a:r>
              <a:rPr b="0" i="0" lang="en" sz="1500" u="none" cap="none" strike="noStrike">
                <a:solidFill>
                  <a:srgbClr val="000000"/>
                </a:solidFill>
                <a:latin typeface="Cambria"/>
                <a:ea typeface="Cambria"/>
                <a:cs typeface="Cambria"/>
                <a:sym typeface="Cambria"/>
              </a:rPr>
              <a:t>Preservation Services specialists complete over 50 survey projects.</a:t>
            </a:r>
            <a:endParaRPr sz="1500"/>
          </a:p>
          <a:p>
            <a:pPr indent="0" lvl="0" marL="63500" marR="0" rtl="0" algn="l">
              <a:lnSpc>
                <a:spcPct val="100000"/>
              </a:lnSpc>
              <a:spcBef>
                <a:spcPts val="0"/>
              </a:spcBef>
              <a:spcAft>
                <a:spcPts val="0"/>
              </a:spcAft>
              <a:buClr>
                <a:srgbClr val="000000"/>
              </a:buClr>
              <a:buSzPts val="1100"/>
              <a:buFont typeface="Arial"/>
              <a:buNone/>
            </a:pPr>
            <a:r>
              <a:t/>
            </a:r>
            <a:endParaRPr b="0" i="0" sz="1500" u="none" cap="none" strike="noStrike">
              <a:solidFill>
                <a:srgbClr val="000000"/>
              </a:solidFill>
              <a:latin typeface="Cambria"/>
              <a:ea typeface="Cambria"/>
              <a:cs typeface="Cambria"/>
              <a:sym typeface="Cambria"/>
            </a:endParaRPr>
          </a:p>
          <a:p>
            <a:pPr indent="-95250" lvl="0" marL="63500" marR="0" rtl="0" algn="l">
              <a:lnSpc>
                <a:spcPct val="100000"/>
              </a:lnSpc>
              <a:spcBef>
                <a:spcPts val="0"/>
              </a:spcBef>
              <a:spcAft>
                <a:spcPts val="0"/>
              </a:spcAft>
              <a:buClr>
                <a:srgbClr val="000000"/>
              </a:buClr>
              <a:buSzPts val="1500"/>
              <a:buFont typeface="Arial"/>
              <a:buChar char="•"/>
            </a:pPr>
            <a:r>
              <a:rPr b="0" i="0" lang="en" sz="1500" u="none" cap="none" strike="noStrike">
                <a:solidFill>
                  <a:srgbClr val="000000"/>
                </a:solidFill>
                <a:latin typeface="Cambria"/>
                <a:ea typeface="Cambria"/>
                <a:cs typeface="Cambria"/>
                <a:sym typeface="Cambria"/>
              </a:rPr>
              <a:t> Approximately 60 CCAHA-sponsored workshops, conferences, webinars, and training sessions are presented.</a:t>
            </a:r>
            <a:endParaRPr sz="1500"/>
          </a:p>
          <a:p>
            <a:pPr indent="0" lvl="0" marL="63500" marR="0" rtl="0" algn="l">
              <a:lnSpc>
                <a:spcPct val="100000"/>
              </a:lnSpc>
              <a:spcBef>
                <a:spcPts val="0"/>
              </a:spcBef>
              <a:spcAft>
                <a:spcPts val="0"/>
              </a:spcAft>
              <a:buClr>
                <a:srgbClr val="000000"/>
              </a:buClr>
              <a:buSzPts val="1100"/>
              <a:buFont typeface="Arial"/>
              <a:buNone/>
            </a:pPr>
            <a:r>
              <a:t/>
            </a:r>
            <a:endParaRPr b="0" i="0" sz="1500" u="none" cap="none" strike="noStrike">
              <a:solidFill>
                <a:srgbClr val="000000"/>
              </a:solidFill>
              <a:latin typeface="Cambria"/>
              <a:ea typeface="Cambria"/>
              <a:cs typeface="Cambria"/>
              <a:sym typeface="Cambria"/>
            </a:endParaRPr>
          </a:p>
          <a:p>
            <a:pPr indent="-95250" lvl="0" marL="63500" marR="0" rtl="0" algn="l">
              <a:lnSpc>
                <a:spcPct val="100000"/>
              </a:lnSpc>
              <a:spcBef>
                <a:spcPts val="0"/>
              </a:spcBef>
              <a:spcAft>
                <a:spcPts val="0"/>
              </a:spcAft>
              <a:buClr>
                <a:srgbClr val="000000"/>
              </a:buClr>
              <a:buSzPts val="1500"/>
              <a:buFont typeface="Arial"/>
              <a:buChar char="•"/>
            </a:pPr>
            <a:r>
              <a:rPr b="0" i="0" lang="en" sz="1500" u="none" cap="none" strike="noStrike">
                <a:solidFill>
                  <a:srgbClr val="000000"/>
                </a:solidFill>
                <a:latin typeface="Cambria"/>
                <a:ea typeface="Cambria"/>
                <a:cs typeface="Cambria"/>
                <a:sym typeface="Cambria"/>
              </a:rPr>
              <a:t> The Digital Imaging Services staff digitizes thousands of pages </a:t>
            </a:r>
            <a:br>
              <a:rPr b="0" i="0" lang="en" sz="1500" u="none" cap="none" strike="noStrike">
                <a:solidFill>
                  <a:srgbClr val="000000"/>
                </a:solidFill>
                <a:latin typeface="Cambria"/>
                <a:ea typeface="Cambria"/>
                <a:cs typeface="Cambria"/>
                <a:sym typeface="Cambria"/>
              </a:rPr>
            </a:br>
            <a:r>
              <a:rPr b="0" i="0" lang="en" sz="1500" u="none" cap="none" strike="noStrike">
                <a:solidFill>
                  <a:srgbClr val="000000"/>
                </a:solidFill>
                <a:latin typeface="Cambria"/>
                <a:ea typeface="Cambria"/>
                <a:cs typeface="Cambria"/>
                <a:sym typeface="Cambria"/>
              </a:rPr>
              <a:t>of fragile archival documents, books, and photographs.</a:t>
            </a:r>
            <a:endParaRPr sz="1500"/>
          </a:p>
          <a:p>
            <a:pPr indent="0" lvl="0" marL="63500" marR="0" rtl="0" algn="l">
              <a:lnSpc>
                <a:spcPct val="100000"/>
              </a:lnSpc>
              <a:spcBef>
                <a:spcPts val="0"/>
              </a:spcBef>
              <a:spcAft>
                <a:spcPts val="0"/>
              </a:spcAft>
              <a:buClr>
                <a:srgbClr val="000000"/>
              </a:buClr>
              <a:buSzPts val="1100"/>
              <a:buFont typeface="Arial"/>
              <a:buNone/>
            </a:pPr>
            <a:r>
              <a:t/>
            </a:r>
            <a:endParaRPr b="0" i="0" sz="1500" u="none" cap="none" strike="noStrike">
              <a:solidFill>
                <a:srgbClr val="000000"/>
              </a:solidFill>
              <a:latin typeface="Cambria"/>
              <a:ea typeface="Cambria"/>
              <a:cs typeface="Cambria"/>
              <a:sym typeface="Cambria"/>
            </a:endParaRPr>
          </a:p>
          <a:p>
            <a:pPr indent="-95250" lvl="0" marL="63500" marR="0" rtl="0" algn="l">
              <a:lnSpc>
                <a:spcPct val="100000"/>
              </a:lnSpc>
              <a:spcBef>
                <a:spcPts val="0"/>
              </a:spcBef>
              <a:spcAft>
                <a:spcPts val="0"/>
              </a:spcAft>
              <a:buClr>
                <a:srgbClr val="000000"/>
              </a:buClr>
              <a:buSzPts val="1500"/>
              <a:buFont typeface="Arial"/>
              <a:buChar char="•"/>
            </a:pPr>
            <a:r>
              <a:rPr b="0" i="0" lang="en" sz="1500" u="none" cap="none" strike="noStrike">
                <a:solidFill>
                  <a:srgbClr val="000000"/>
                </a:solidFill>
                <a:latin typeface="Cambria"/>
                <a:ea typeface="Cambria"/>
                <a:cs typeface="Cambria"/>
                <a:sym typeface="Cambria"/>
              </a:rPr>
              <a:t> Conservators assess and treat more than 6,000 individual </a:t>
            </a:r>
            <a:br>
              <a:rPr b="0" i="0" lang="en" sz="1500" u="none" cap="none" strike="noStrike">
                <a:solidFill>
                  <a:srgbClr val="000000"/>
                </a:solidFill>
                <a:latin typeface="Cambria"/>
                <a:ea typeface="Cambria"/>
                <a:cs typeface="Cambria"/>
                <a:sym typeface="Cambria"/>
              </a:rPr>
            </a:br>
            <a:r>
              <a:rPr b="0" i="0" lang="en" sz="1500" u="none" cap="none" strike="noStrike">
                <a:solidFill>
                  <a:srgbClr val="000000"/>
                </a:solidFill>
                <a:latin typeface="Cambria"/>
                <a:ea typeface="Cambria"/>
                <a:cs typeface="Cambria"/>
                <a:sym typeface="Cambria"/>
              </a:rPr>
              <a:t>artifacts, from over 400 clients.</a:t>
            </a:r>
            <a:endParaRPr sz="1500"/>
          </a:p>
          <a:p>
            <a:pPr indent="0" lvl="0" marL="63500" marR="0" rtl="0" algn="l">
              <a:lnSpc>
                <a:spcPct val="100000"/>
              </a:lnSpc>
              <a:spcBef>
                <a:spcPts val="0"/>
              </a:spcBef>
              <a:spcAft>
                <a:spcPts val="0"/>
              </a:spcAft>
              <a:buClr>
                <a:srgbClr val="000000"/>
              </a:buClr>
              <a:buSzPts val="1100"/>
              <a:buFont typeface="Arial"/>
              <a:buNone/>
            </a:pPr>
            <a:r>
              <a:t/>
            </a:r>
            <a:endParaRPr b="0" i="0" sz="1500" u="none" cap="none" strike="noStrike">
              <a:solidFill>
                <a:srgbClr val="000000"/>
              </a:solidFill>
              <a:latin typeface="Cambria"/>
              <a:ea typeface="Cambria"/>
              <a:cs typeface="Cambria"/>
              <a:sym typeface="Cambria"/>
            </a:endParaRPr>
          </a:p>
          <a:p>
            <a:pPr indent="-95250" lvl="0" marL="63500" marR="0" rtl="0" algn="l">
              <a:lnSpc>
                <a:spcPct val="100000"/>
              </a:lnSpc>
              <a:spcBef>
                <a:spcPts val="0"/>
              </a:spcBef>
              <a:spcAft>
                <a:spcPts val="0"/>
              </a:spcAft>
              <a:buClr>
                <a:srgbClr val="000000"/>
              </a:buClr>
              <a:buSzPts val="1500"/>
              <a:buFont typeface="Arial"/>
              <a:buChar char="•"/>
            </a:pPr>
            <a:r>
              <a:rPr b="0" i="0" lang="en" sz="1500" u="none" cap="none" strike="noStrike">
                <a:solidFill>
                  <a:srgbClr val="000000"/>
                </a:solidFill>
                <a:latin typeface="Cambria"/>
                <a:ea typeface="Cambria"/>
                <a:cs typeface="Cambria"/>
                <a:sym typeface="Cambria"/>
              </a:rPr>
              <a:t> Housing &amp; Framing Services house approx. 75% of the artifacts treated (folder, sleeve, box, mat and frame, or sealed package).</a:t>
            </a:r>
            <a:endParaRPr sz="15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p34"/>
          <p:cNvPicPr preferRelativeResize="0"/>
          <p:nvPr/>
        </p:nvPicPr>
        <p:blipFill>
          <a:blip r:embed="rId3">
            <a:alphaModFix/>
          </a:blip>
          <a:stretch>
            <a:fillRect/>
          </a:stretch>
        </p:blipFill>
        <p:spPr>
          <a:xfrm>
            <a:off x="152400" y="152400"/>
            <a:ext cx="3225014" cy="4838702"/>
          </a:xfrm>
          <a:prstGeom prst="rect">
            <a:avLst/>
          </a:prstGeom>
          <a:noFill/>
          <a:ln>
            <a:noFill/>
          </a:ln>
        </p:spPr>
      </p:pic>
      <p:pic>
        <p:nvPicPr>
          <p:cNvPr id="190" name="Google Shape;190;p34"/>
          <p:cNvPicPr preferRelativeResize="0"/>
          <p:nvPr/>
        </p:nvPicPr>
        <p:blipFill>
          <a:blip r:embed="rId4">
            <a:alphaModFix/>
          </a:blip>
          <a:stretch>
            <a:fillRect/>
          </a:stretch>
        </p:blipFill>
        <p:spPr>
          <a:xfrm>
            <a:off x="3540664" y="1053375"/>
            <a:ext cx="5461785" cy="303675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id="195" name="Google Shape;195;p35"/>
          <p:cNvPicPr preferRelativeResize="0"/>
          <p:nvPr/>
        </p:nvPicPr>
        <p:blipFill>
          <a:blip r:embed="rId3">
            <a:alphaModFix/>
          </a:blip>
          <a:stretch>
            <a:fillRect/>
          </a:stretch>
        </p:blipFill>
        <p:spPr>
          <a:xfrm>
            <a:off x="769363" y="152400"/>
            <a:ext cx="7605263" cy="4838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id="200" name="Google Shape;200;p36"/>
          <p:cNvPicPr preferRelativeResize="0"/>
          <p:nvPr/>
        </p:nvPicPr>
        <p:blipFill>
          <a:blip r:embed="rId3">
            <a:alphaModFix/>
          </a:blip>
          <a:stretch>
            <a:fillRect/>
          </a:stretch>
        </p:blipFill>
        <p:spPr>
          <a:xfrm>
            <a:off x="712997" y="0"/>
            <a:ext cx="7718008" cy="51435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id="205" name="Google Shape;205;p37"/>
          <p:cNvPicPr preferRelativeResize="0"/>
          <p:nvPr/>
        </p:nvPicPr>
        <p:blipFill>
          <a:blip r:embed="rId3">
            <a:alphaModFix/>
          </a:blip>
          <a:stretch>
            <a:fillRect/>
          </a:stretch>
        </p:blipFill>
        <p:spPr>
          <a:xfrm>
            <a:off x="152400" y="152400"/>
            <a:ext cx="8771058" cy="48387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id="210" name="Google Shape;210;p38"/>
          <p:cNvPicPr preferRelativeResize="0"/>
          <p:nvPr/>
        </p:nvPicPr>
        <p:blipFill>
          <a:blip r:embed="rId3">
            <a:alphaModFix/>
          </a:blip>
          <a:stretch>
            <a:fillRect/>
          </a:stretch>
        </p:blipFill>
        <p:spPr>
          <a:xfrm>
            <a:off x="942063" y="152400"/>
            <a:ext cx="7259865" cy="48387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id="215" name="Google Shape;215;p39"/>
          <p:cNvPicPr preferRelativeResize="0"/>
          <p:nvPr/>
        </p:nvPicPr>
        <p:blipFill>
          <a:blip r:embed="rId3">
            <a:alphaModFix/>
          </a:blip>
          <a:stretch>
            <a:fillRect/>
          </a:stretch>
        </p:blipFill>
        <p:spPr>
          <a:xfrm>
            <a:off x="942975" y="152400"/>
            <a:ext cx="7258050" cy="48387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40"/>
          <p:cNvPicPr preferRelativeResize="0"/>
          <p:nvPr/>
        </p:nvPicPr>
        <p:blipFill>
          <a:blip r:embed="rId3">
            <a:alphaModFix/>
          </a:blip>
          <a:stretch>
            <a:fillRect/>
          </a:stretch>
        </p:blipFill>
        <p:spPr>
          <a:xfrm>
            <a:off x="3906643" y="0"/>
            <a:ext cx="5535380" cy="5143500"/>
          </a:xfrm>
          <a:prstGeom prst="rect">
            <a:avLst/>
          </a:prstGeom>
          <a:noFill/>
          <a:ln>
            <a:noFill/>
          </a:ln>
        </p:spPr>
      </p:pic>
      <p:pic>
        <p:nvPicPr>
          <p:cNvPr id="221" name="Google Shape;221;p40"/>
          <p:cNvPicPr preferRelativeResize="0"/>
          <p:nvPr/>
        </p:nvPicPr>
        <p:blipFill>
          <a:blip r:embed="rId4">
            <a:alphaModFix/>
          </a:blip>
          <a:stretch>
            <a:fillRect/>
          </a:stretch>
        </p:blipFill>
        <p:spPr>
          <a:xfrm>
            <a:off x="-274775" y="152400"/>
            <a:ext cx="5207388" cy="48387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id="226" name="Google Shape;226;p41"/>
          <p:cNvPicPr preferRelativeResize="0"/>
          <p:nvPr/>
        </p:nvPicPr>
        <p:blipFill>
          <a:blip r:embed="rId3">
            <a:alphaModFix/>
          </a:blip>
          <a:stretch>
            <a:fillRect/>
          </a:stretch>
        </p:blipFill>
        <p:spPr>
          <a:xfrm>
            <a:off x="942063" y="152400"/>
            <a:ext cx="7259865" cy="48387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pic>
        <p:nvPicPr>
          <p:cNvPr id="231" name="Google Shape;231;p42"/>
          <p:cNvPicPr preferRelativeResize="0"/>
          <p:nvPr/>
        </p:nvPicPr>
        <p:blipFill>
          <a:blip r:embed="rId3">
            <a:alphaModFix/>
          </a:blip>
          <a:stretch>
            <a:fillRect/>
          </a:stretch>
        </p:blipFill>
        <p:spPr>
          <a:xfrm>
            <a:off x="0" y="1048125"/>
            <a:ext cx="4572001" cy="3047250"/>
          </a:xfrm>
          <a:prstGeom prst="rect">
            <a:avLst/>
          </a:prstGeom>
          <a:noFill/>
          <a:ln>
            <a:noFill/>
          </a:ln>
        </p:spPr>
      </p:pic>
      <p:pic>
        <p:nvPicPr>
          <p:cNvPr id="232" name="Google Shape;232;p42"/>
          <p:cNvPicPr preferRelativeResize="0"/>
          <p:nvPr/>
        </p:nvPicPr>
        <p:blipFill>
          <a:blip r:embed="rId4">
            <a:alphaModFix/>
          </a:blip>
          <a:stretch>
            <a:fillRect/>
          </a:stretch>
        </p:blipFill>
        <p:spPr>
          <a:xfrm>
            <a:off x="4572000" y="1048125"/>
            <a:ext cx="4572001" cy="30472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pic>
        <p:nvPicPr>
          <p:cNvPr id="237" name="Google Shape;237;p43"/>
          <p:cNvPicPr preferRelativeResize="0"/>
          <p:nvPr/>
        </p:nvPicPr>
        <p:blipFill>
          <a:blip r:embed="rId3">
            <a:alphaModFix/>
          </a:blip>
          <a:stretch>
            <a:fillRect/>
          </a:stretch>
        </p:blipFill>
        <p:spPr>
          <a:xfrm>
            <a:off x="0" y="1047750"/>
            <a:ext cx="4572000" cy="3047993"/>
          </a:xfrm>
          <a:prstGeom prst="rect">
            <a:avLst/>
          </a:prstGeom>
          <a:noFill/>
          <a:ln>
            <a:noFill/>
          </a:ln>
        </p:spPr>
      </p:pic>
      <p:pic>
        <p:nvPicPr>
          <p:cNvPr id="238" name="Google Shape;238;p43"/>
          <p:cNvPicPr preferRelativeResize="0"/>
          <p:nvPr/>
        </p:nvPicPr>
        <p:blipFill>
          <a:blip r:embed="rId4">
            <a:alphaModFix/>
          </a:blip>
          <a:stretch>
            <a:fillRect/>
          </a:stretch>
        </p:blipFill>
        <p:spPr>
          <a:xfrm>
            <a:off x="4572000" y="1047750"/>
            <a:ext cx="4572000" cy="304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pic>
        <p:nvPicPr>
          <p:cNvPr id="94" name="Google Shape;94;p17"/>
          <p:cNvPicPr preferRelativeResize="0"/>
          <p:nvPr/>
        </p:nvPicPr>
        <p:blipFill>
          <a:blip r:embed="rId3">
            <a:alphaModFix/>
          </a:blip>
          <a:stretch>
            <a:fillRect/>
          </a:stretch>
        </p:blipFill>
        <p:spPr>
          <a:xfrm>
            <a:off x="1320813" y="75200"/>
            <a:ext cx="6503424" cy="4334551"/>
          </a:xfrm>
          <a:prstGeom prst="rect">
            <a:avLst/>
          </a:prstGeom>
          <a:noFill/>
          <a:ln>
            <a:noFill/>
          </a:ln>
        </p:spPr>
      </p:pic>
      <p:sp>
        <p:nvSpPr>
          <p:cNvPr id="95" name="Google Shape;95;p17"/>
          <p:cNvSpPr txBox="1"/>
          <p:nvPr/>
        </p:nvSpPr>
        <p:spPr>
          <a:xfrm>
            <a:off x="1571325" y="4474875"/>
            <a:ext cx="60024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900"/>
              <a:t>THE PEOPLE’S PAPER CO-OP</a:t>
            </a:r>
            <a:endParaRPr b="1" sz="1900"/>
          </a:p>
          <a:p>
            <a:pPr indent="0" lvl="0" marL="0" rtl="0" algn="ctr">
              <a:spcBef>
                <a:spcPts val="0"/>
              </a:spcBef>
              <a:spcAft>
                <a:spcPts val="0"/>
              </a:spcAft>
              <a:buNone/>
            </a:pPr>
            <a:r>
              <a:t/>
            </a:r>
            <a:endParaRPr b="1" sz="1900">
              <a:solidFill>
                <a:srgbClr val="CC0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44"/>
          <p:cNvPicPr preferRelativeResize="0"/>
          <p:nvPr/>
        </p:nvPicPr>
        <p:blipFill>
          <a:blip r:embed="rId3">
            <a:alphaModFix/>
          </a:blip>
          <a:stretch>
            <a:fillRect/>
          </a:stretch>
        </p:blipFill>
        <p:spPr>
          <a:xfrm>
            <a:off x="2395412" y="15739"/>
            <a:ext cx="4137625" cy="4654811"/>
          </a:xfrm>
          <a:prstGeom prst="rect">
            <a:avLst/>
          </a:prstGeom>
          <a:noFill/>
          <a:ln>
            <a:noFill/>
          </a:ln>
        </p:spPr>
      </p:pic>
      <p:pic>
        <p:nvPicPr>
          <p:cNvPr id="244" name="Google Shape;244;p44"/>
          <p:cNvPicPr preferRelativeResize="0"/>
          <p:nvPr/>
        </p:nvPicPr>
        <p:blipFill rotWithShape="1">
          <a:blip r:embed="rId4">
            <a:alphaModFix/>
          </a:blip>
          <a:srcRect b="0" l="0" r="35400" t="0"/>
          <a:stretch/>
        </p:blipFill>
        <p:spPr>
          <a:xfrm>
            <a:off x="-1140225" y="282075"/>
            <a:ext cx="3994350" cy="4122130"/>
          </a:xfrm>
          <a:prstGeom prst="rect">
            <a:avLst/>
          </a:prstGeom>
          <a:noFill/>
          <a:ln>
            <a:noFill/>
          </a:ln>
        </p:spPr>
      </p:pic>
      <p:pic>
        <p:nvPicPr>
          <p:cNvPr id="245" name="Google Shape;245;p44"/>
          <p:cNvPicPr preferRelativeResize="0"/>
          <p:nvPr/>
        </p:nvPicPr>
        <p:blipFill>
          <a:blip r:embed="rId5">
            <a:alphaModFix/>
          </a:blip>
          <a:stretch>
            <a:fillRect/>
          </a:stretch>
        </p:blipFill>
        <p:spPr>
          <a:xfrm>
            <a:off x="6173697" y="306510"/>
            <a:ext cx="3198900" cy="4073276"/>
          </a:xfrm>
          <a:prstGeom prst="rect">
            <a:avLst/>
          </a:prstGeom>
          <a:noFill/>
          <a:ln>
            <a:noFill/>
          </a:ln>
        </p:spPr>
      </p:pic>
      <p:sp>
        <p:nvSpPr>
          <p:cNvPr id="246" name="Google Shape;246;p44"/>
          <p:cNvSpPr txBox="1"/>
          <p:nvPr/>
        </p:nvSpPr>
        <p:spPr>
          <a:xfrm>
            <a:off x="792150" y="4503275"/>
            <a:ext cx="7498200" cy="44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chemeClr val="dk2"/>
                </a:solidFill>
              </a:rPr>
              <a:t>From photo to riso poster, to limited edition print </a:t>
            </a:r>
            <a:endParaRPr sz="1900">
              <a:solidFill>
                <a:schemeClr val="dk2"/>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id="251" name="Google Shape;251;p45"/>
          <p:cNvPicPr preferRelativeResize="0"/>
          <p:nvPr/>
        </p:nvPicPr>
        <p:blipFill>
          <a:blip r:embed="rId3">
            <a:alphaModFix/>
          </a:blip>
          <a:stretch>
            <a:fillRect/>
          </a:stretch>
        </p:blipFill>
        <p:spPr>
          <a:xfrm>
            <a:off x="259974" y="114075"/>
            <a:ext cx="8624051" cy="50651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pic>
        <p:nvPicPr>
          <p:cNvPr id="256" name="Google Shape;256;p46"/>
          <p:cNvPicPr preferRelativeResize="0"/>
          <p:nvPr/>
        </p:nvPicPr>
        <p:blipFill>
          <a:blip r:embed="rId3">
            <a:alphaModFix/>
          </a:blip>
          <a:stretch>
            <a:fillRect/>
          </a:stretch>
        </p:blipFill>
        <p:spPr>
          <a:xfrm>
            <a:off x="395200" y="0"/>
            <a:ext cx="8353587" cy="51434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id="261" name="Google Shape;261;p47"/>
          <p:cNvPicPr preferRelativeResize="0"/>
          <p:nvPr/>
        </p:nvPicPr>
        <p:blipFill>
          <a:blip r:embed="rId3">
            <a:alphaModFix/>
          </a:blip>
          <a:stretch>
            <a:fillRect/>
          </a:stretch>
        </p:blipFill>
        <p:spPr>
          <a:xfrm>
            <a:off x="4460350" y="152400"/>
            <a:ext cx="4239514" cy="4838698"/>
          </a:xfrm>
          <a:prstGeom prst="rect">
            <a:avLst/>
          </a:prstGeom>
          <a:noFill/>
          <a:ln>
            <a:noFill/>
          </a:ln>
        </p:spPr>
      </p:pic>
      <p:pic>
        <p:nvPicPr>
          <p:cNvPr id="262" name="Google Shape;262;p47"/>
          <p:cNvPicPr preferRelativeResize="0"/>
          <p:nvPr/>
        </p:nvPicPr>
        <p:blipFill>
          <a:blip r:embed="rId4">
            <a:alphaModFix/>
          </a:blip>
          <a:stretch>
            <a:fillRect/>
          </a:stretch>
        </p:blipFill>
        <p:spPr>
          <a:xfrm>
            <a:off x="0" y="916150"/>
            <a:ext cx="4460349" cy="329517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id="267" name="Google Shape;267;p48"/>
          <p:cNvPicPr preferRelativeResize="0"/>
          <p:nvPr/>
        </p:nvPicPr>
        <p:blipFill>
          <a:blip r:embed="rId3">
            <a:alphaModFix/>
          </a:blip>
          <a:stretch>
            <a:fillRect/>
          </a:stretch>
        </p:blipFill>
        <p:spPr>
          <a:xfrm>
            <a:off x="-151925" y="73850"/>
            <a:ext cx="9552348" cy="49394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id="272" name="Google Shape;272;p49"/>
          <p:cNvPicPr preferRelativeResize="0"/>
          <p:nvPr/>
        </p:nvPicPr>
        <p:blipFill>
          <a:blip r:embed="rId3">
            <a:alphaModFix/>
          </a:blip>
          <a:stretch>
            <a:fillRect/>
          </a:stretch>
        </p:blipFill>
        <p:spPr>
          <a:xfrm>
            <a:off x="897963" y="152400"/>
            <a:ext cx="7348065" cy="48387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id="277" name="Google Shape;277;p50"/>
          <p:cNvPicPr preferRelativeResize="0"/>
          <p:nvPr/>
        </p:nvPicPr>
        <p:blipFill>
          <a:blip r:embed="rId3">
            <a:alphaModFix/>
          </a:blip>
          <a:stretch>
            <a:fillRect/>
          </a:stretch>
        </p:blipFill>
        <p:spPr>
          <a:xfrm>
            <a:off x="304800" y="152400"/>
            <a:ext cx="3225800" cy="4838700"/>
          </a:xfrm>
          <a:prstGeom prst="rect">
            <a:avLst/>
          </a:prstGeom>
          <a:noFill/>
          <a:ln>
            <a:noFill/>
          </a:ln>
        </p:spPr>
      </p:pic>
      <p:pic>
        <p:nvPicPr>
          <p:cNvPr id="278" name="Google Shape;278;p50"/>
          <p:cNvPicPr preferRelativeResize="0"/>
          <p:nvPr/>
        </p:nvPicPr>
        <p:blipFill>
          <a:blip r:embed="rId4">
            <a:alphaModFix/>
          </a:blip>
          <a:stretch>
            <a:fillRect/>
          </a:stretch>
        </p:blipFill>
        <p:spPr>
          <a:xfrm>
            <a:off x="3743700" y="337225"/>
            <a:ext cx="5010750" cy="3340500"/>
          </a:xfrm>
          <a:prstGeom prst="rect">
            <a:avLst/>
          </a:prstGeom>
          <a:noFill/>
          <a:ln>
            <a:noFill/>
          </a:ln>
        </p:spPr>
      </p:pic>
      <p:sp>
        <p:nvSpPr>
          <p:cNvPr id="279" name="Google Shape;279;p50"/>
          <p:cNvSpPr txBox="1"/>
          <p:nvPr/>
        </p:nvSpPr>
        <p:spPr>
          <a:xfrm>
            <a:off x="3906225" y="3764900"/>
            <a:ext cx="5056800" cy="122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Limited edition portfolios create avenues for raising larger amounts of funds through </a:t>
            </a:r>
            <a:r>
              <a:rPr lang="en" sz="1800">
                <a:solidFill>
                  <a:schemeClr val="dk2"/>
                </a:solidFill>
              </a:rPr>
              <a:t>acquisitions</a:t>
            </a:r>
            <a:r>
              <a:rPr lang="en" sz="1800">
                <a:solidFill>
                  <a:schemeClr val="dk2"/>
                </a:solidFill>
              </a:rPr>
              <a:t> into the permanent collections of </a:t>
            </a:r>
            <a:r>
              <a:rPr lang="en" sz="1800">
                <a:solidFill>
                  <a:schemeClr val="dk2"/>
                </a:solidFill>
              </a:rPr>
              <a:t>museums, libraries, and universities. </a:t>
            </a:r>
            <a:endParaRPr sz="1800">
              <a:solidFill>
                <a:schemeClr val="dk2"/>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id="284" name="Google Shape;284;p51"/>
          <p:cNvPicPr preferRelativeResize="0"/>
          <p:nvPr/>
        </p:nvPicPr>
        <p:blipFill>
          <a:blip r:embed="rId3">
            <a:alphaModFix/>
          </a:blip>
          <a:stretch>
            <a:fillRect/>
          </a:stretch>
        </p:blipFill>
        <p:spPr>
          <a:xfrm>
            <a:off x="152400" y="152400"/>
            <a:ext cx="8609786" cy="48387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pic>
        <p:nvPicPr>
          <p:cNvPr id="289" name="Google Shape;289;p52"/>
          <p:cNvPicPr preferRelativeResize="0"/>
          <p:nvPr/>
        </p:nvPicPr>
        <p:blipFill>
          <a:blip r:embed="rId3">
            <a:alphaModFix/>
          </a:blip>
          <a:stretch>
            <a:fillRect/>
          </a:stretch>
        </p:blipFill>
        <p:spPr>
          <a:xfrm>
            <a:off x="152400" y="152400"/>
            <a:ext cx="3251003" cy="4838702"/>
          </a:xfrm>
          <a:prstGeom prst="rect">
            <a:avLst/>
          </a:prstGeom>
          <a:noFill/>
          <a:ln>
            <a:noFill/>
          </a:ln>
        </p:spPr>
      </p:pic>
      <p:pic>
        <p:nvPicPr>
          <p:cNvPr id="290" name="Google Shape;290;p52"/>
          <p:cNvPicPr preferRelativeResize="0"/>
          <p:nvPr/>
        </p:nvPicPr>
        <p:blipFill>
          <a:blip r:embed="rId4">
            <a:alphaModFix/>
          </a:blip>
          <a:stretch>
            <a:fillRect/>
          </a:stretch>
        </p:blipFill>
        <p:spPr>
          <a:xfrm>
            <a:off x="3555803" y="760275"/>
            <a:ext cx="5435800" cy="362296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id="295" name="Google Shape;295;p53"/>
          <p:cNvPicPr preferRelativeResize="0"/>
          <p:nvPr/>
        </p:nvPicPr>
        <p:blipFill>
          <a:blip r:embed="rId3">
            <a:alphaModFix/>
          </a:blip>
          <a:stretch>
            <a:fillRect/>
          </a:stretch>
        </p:blipFill>
        <p:spPr>
          <a:xfrm>
            <a:off x="722600" y="152400"/>
            <a:ext cx="7698805" cy="48386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pic>
        <p:nvPicPr>
          <p:cNvPr id="100" name="Google Shape;100;p18"/>
          <p:cNvPicPr preferRelativeResize="0"/>
          <p:nvPr/>
        </p:nvPicPr>
        <p:blipFill rotWithShape="1">
          <a:blip r:embed="rId3">
            <a:alphaModFix/>
          </a:blip>
          <a:srcRect b="0" l="44112" r="0" t="0"/>
          <a:stretch/>
        </p:blipFill>
        <p:spPr>
          <a:xfrm rot="-105706">
            <a:off x="-225640" y="142688"/>
            <a:ext cx="4434552" cy="4885699"/>
          </a:xfrm>
          <a:prstGeom prst="rect">
            <a:avLst/>
          </a:prstGeom>
          <a:noFill/>
          <a:ln>
            <a:noFill/>
          </a:ln>
        </p:spPr>
      </p:pic>
      <p:pic>
        <p:nvPicPr>
          <p:cNvPr id="101" name="Google Shape;101;p18"/>
          <p:cNvPicPr preferRelativeResize="0"/>
          <p:nvPr/>
        </p:nvPicPr>
        <p:blipFill>
          <a:blip r:embed="rId4">
            <a:alphaModFix/>
          </a:blip>
          <a:stretch>
            <a:fillRect/>
          </a:stretch>
        </p:blipFill>
        <p:spPr>
          <a:xfrm rot="146650">
            <a:off x="3708409" y="576453"/>
            <a:ext cx="6264525" cy="417835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pic>
        <p:nvPicPr>
          <p:cNvPr id="300" name="Google Shape;300;p54"/>
          <p:cNvPicPr preferRelativeResize="0"/>
          <p:nvPr/>
        </p:nvPicPr>
        <p:blipFill>
          <a:blip r:embed="rId3">
            <a:alphaModFix/>
          </a:blip>
          <a:stretch>
            <a:fillRect/>
          </a:stretch>
        </p:blipFill>
        <p:spPr>
          <a:xfrm>
            <a:off x="88347" y="679050"/>
            <a:ext cx="4061275" cy="3383050"/>
          </a:xfrm>
          <a:prstGeom prst="rect">
            <a:avLst/>
          </a:prstGeom>
          <a:noFill/>
          <a:ln>
            <a:noFill/>
          </a:ln>
        </p:spPr>
      </p:pic>
      <p:pic>
        <p:nvPicPr>
          <p:cNvPr id="301" name="Google Shape;301;p54"/>
          <p:cNvPicPr preferRelativeResize="0"/>
          <p:nvPr/>
        </p:nvPicPr>
        <p:blipFill>
          <a:blip r:embed="rId4">
            <a:alphaModFix/>
          </a:blip>
          <a:stretch>
            <a:fillRect/>
          </a:stretch>
        </p:blipFill>
        <p:spPr>
          <a:xfrm>
            <a:off x="4149616" y="11575"/>
            <a:ext cx="4658968" cy="5143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pic>
        <p:nvPicPr>
          <p:cNvPr id="306" name="Google Shape;306;p55"/>
          <p:cNvPicPr preferRelativeResize="0"/>
          <p:nvPr/>
        </p:nvPicPr>
        <p:blipFill>
          <a:blip r:embed="rId3">
            <a:alphaModFix/>
          </a:blip>
          <a:stretch>
            <a:fillRect/>
          </a:stretch>
        </p:blipFill>
        <p:spPr>
          <a:xfrm>
            <a:off x="713410" y="0"/>
            <a:ext cx="7717180" cy="51435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id="311" name="Google Shape;311;p56"/>
          <p:cNvPicPr preferRelativeResize="0"/>
          <p:nvPr/>
        </p:nvPicPr>
        <p:blipFill>
          <a:blip r:embed="rId3">
            <a:alphaModFix/>
          </a:blip>
          <a:stretch>
            <a:fillRect/>
          </a:stretch>
        </p:blipFill>
        <p:spPr>
          <a:xfrm>
            <a:off x="942975" y="152400"/>
            <a:ext cx="7258050" cy="48387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id="316" name="Google Shape;316;p57"/>
          <p:cNvPicPr preferRelativeResize="0"/>
          <p:nvPr/>
        </p:nvPicPr>
        <p:blipFill>
          <a:blip r:embed="rId3">
            <a:alphaModFix/>
          </a:blip>
          <a:stretch>
            <a:fillRect/>
          </a:stretch>
        </p:blipFill>
        <p:spPr>
          <a:xfrm>
            <a:off x="942063" y="152400"/>
            <a:ext cx="7259865" cy="48387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pic>
        <p:nvPicPr>
          <p:cNvPr id="321" name="Google Shape;321;p58"/>
          <p:cNvPicPr preferRelativeResize="0"/>
          <p:nvPr/>
        </p:nvPicPr>
        <p:blipFill>
          <a:blip r:embed="rId3">
            <a:alphaModFix/>
          </a:blip>
          <a:stretch>
            <a:fillRect/>
          </a:stretch>
        </p:blipFill>
        <p:spPr>
          <a:xfrm>
            <a:off x="1322363" y="152400"/>
            <a:ext cx="6499265" cy="4838703"/>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pic>
        <p:nvPicPr>
          <p:cNvPr id="326" name="Google Shape;326;p59"/>
          <p:cNvPicPr preferRelativeResize="0"/>
          <p:nvPr/>
        </p:nvPicPr>
        <p:blipFill>
          <a:blip r:embed="rId3">
            <a:alphaModFix/>
          </a:blip>
          <a:stretch>
            <a:fillRect/>
          </a:stretch>
        </p:blipFill>
        <p:spPr>
          <a:xfrm>
            <a:off x="942975" y="152400"/>
            <a:ext cx="7258050" cy="48387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id="331" name="Google Shape;331;p60"/>
          <p:cNvPicPr preferRelativeResize="0"/>
          <p:nvPr/>
        </p:nvPicPr>
        <p:blipFill>
          <a:blip r:embed="rId3">
            <a:alphaModFix/>
          </a:blip>
          <a:stretch>
            <a:fillRect/>
          </a:stretch>
        </p:blipFill>
        <p:spPr>
          <a:xfrm>
            <a:off x="944750" y="152400"/>
            <a:ext cx="7254508" cy="48387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pic>
        <p:nvPicPr>
          <p:cNvPr id="336" name="Google Shape;336;p61"/>
          <p:cNvPicPr preferRelativeResize="0"/>
          <p:nvPr/>
        </p:nvPicPr>
        <p:blipFill>
          <a:blip r:embed="rId3">
            <a:alphaModFix/>
          </a:blip>
          <a:stretch>
            <a:fillRect/>
          </a:stretch>
        </p:blipFill>
        <p:spPr>
          <a:xfrm>
            <a:off x="122987" y="1036675"/>
            <a:ext cx="4369500" cy="3070146"/>
          </a:xfrm>
          <a:prstGeom prst="rect">
            <a:avLst/>
          </a:prstGeom>
          <a:noFill/>
          <a:ln>
            <a:noFill/>
          </a:ln>
        </p:spPr>
      </p:pic>
      <p:pic>
        <p:nvPicPr>
          <p:cNvPr id="337" name="Google Shape;337;p61"/>
          <p:cNvPicPr preferRelativeResize="0"/>
          <p:nvPr/>
        </p:nvPicPr>
        <p:blipFill>
          <a:blip r:embed="rId4">
            <a:alphaModFix/>
          </a:blip>
          <a:stretch>
            <a:fillRect/>
          </a:stretch>
        </p:blipFill>
        <p:spPr>
          <a:xfrm>
            <a:off x="4651511" y="1036677"/>
            <a:ext cx="4369500" cy="307014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id="342" name="Google Shape;342;p62"/>
          <p:cNvPicPr preferRelativeResize="0"/>
          <p:nvPr/>
        </p:nvPicPr>
        <p:blipFill>
          <a:blip r:embed="rId3">
            <a:alphaModFix/>
          </a:blip>
          <a:stretch>
            <a:fillRect/>
          </a:stretch>
        </p:blipFill>
        <p:spPr>
          <a:xfrm>
            <a:off x="942088" y="152400"/>
            <a:ext cx="7259822" cy="48387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pic>
        <p:nvPicPr>
          <p:cNvPr id="347" name="Google Shape;347;p63"/>
          <p:cNvPicPr preferRelativeResize="0"/>
          <p:nvPr/>
        </p:nvPicPr>
        <p:blipFill>
          <a:blip r:embed="rId3">
            <a:alphaModFix/>
          </a:blip>
          <a:stretch>
            <a:fillRect/>
          </a:stretch>
        </p:blipFill>
        <p:spPr>
          <a:xfrm>
            <a:off x="6063224" y="466963"/>
            <a:ext cx="3325798" cy="4122998"/>
          </a:xfrm>
          <a:prstGeom prst="rect">
            <a:avLst/>
          </a:prstGeom>
          <a:noFill/>
          <a:ln>
            <a:noFill/>
          </a:ln>
        </p:spPr>
      </p:pic>
      <p:pic>
        <p:nvPicPr>
          <p:cNvPr id="348" name="Google Shape;348;p63"/>
          <p:cNvPicPr preferRelativeResize="0"/>
          <p:nvPr/>
        </p:nvPicPr>
        <p:blipFill rotWithShape="1">
          <a:blip r:embed="rId4">
            <a:alphaModFix/>
          </a:blip>
          <a:srcRect b="0" l="0" r="4297" t="0"/>
          <a:stretch/>
        </p:blipFill>
        <p:spPr>
          <a:xfrm>
            <a:off x="-510025" y="781525"/>
            <a:ext cx="3325798" cy="3295312"/>
          </a:xfrm>
          <a:prstGeom prst="rect">
            <a:avLst/>
          </a:prstGeom>
          <a:noFill/>
          <a:ln>
            <a:noFill/>
          </a:ln>
        </p:spPr>
      </p:pic>
      <p:pic>
        <p:nvPicPr>
          <p:cNvPr id="349" name="Google Shape;349;p63"/>
          <p:cNvPicPr preferRelativeResize="0"/>
          <p:nvPr/>
        </p:nvPicPr>
        <p:blipFill rotWithShape="1">
          <a:blip r:embed="rId5">
            <a:alphaModFix/>
          </a:blip>
          <a:srcRect b="0" l="3324" r="4056" t="0"/>
          <a:stretch/>
        </p:blipFill>
        <p:spPr>
          <a:xfrm>
            <a:off x="2854375" y="683575"/>
            <a:ext cx="3325800" cy="37763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9"/>
          <p:cNvSpPr txBox="1"/>
          <p:nvPr>
            <p:ph idx="1" type="body"/>
          </p:nvPr>
        </p:nvSpPr>
        <p:spPr>
          <a:xfrm>
            <a:off x="311700" y="149972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i="1" lang="en" sz="3000">
                <a:solidFill>
                  <a:schemeClr val="dk1"/>
                </a:solidFill>
                <a:highlight>
                  <a:srgbClr val="FFFFFF"/>
                </a:highlight>
              </a:rPr>
              <a:t>“Remember to imagine and craft the worlds you cannot live without, just as you dismantle the ones you cannot live within.”</a:t>
            </a:r>
            <a:r>
              <a:rPr lang="en" sz="2600">
                <a:solidFill>
                  <a:schemeClr val="dk1"/>
                </a:solidFill>
                <a:highlight>
                  <a:srgbClr val="FFFFFF"/>
                </a:highlight>
              </a:rPr>
              <a:t> </a:t>
            </a:r>
            <a:endParaRPr sz="2600">
              <a:solidFill>
                <a:schemeClr val="dk1"/>
              </a:solidFill>
              <a:highlight>
                <a:srgbClr val="FFFFFF"/>
              </a:highlight>
            </a:endParaRPr>
          </a:p>
          <a:p>
            <a:pPr indent="0" lvl="0" marL="0" rtl="0" algn="l">
              <a:spcBef>
                <a:spcPts val="1200"/>
              </a:spcBef>
              <a:spcAft>
                <a:spcPts val="1200"/>
              </a:spcAft>
              <a:buNone/>
            </a:pPr>
            <a:r>
              <a:rPr lang="en" sz="2600">
                <a:solidFill>
                  <a:srgbClr val="CC0000"/>
                </a:solidFill>
                <a:highlight>
                  <a:srgbClr val="FFFFFF"/>
                </a:highlight>
              </a:rPr>
              <a:t>- Ruha Benjamin</a:t>
            </a:r>
            <a:endParaRPr sz="2600">
              <a:solidFill>
                <a:srgbClr val="CC000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pic>
        <p:nvPicPr>
          <p:cNvPr id="354" name="Google Shape;354;p64"/>
          <p:cNvPicPr preferRelativeResize="0"/>
          <p:nvPr/>
        </p:nvPicPr>
        <p:blipFill>
          <a:blip r:embed="rId3">
            <a:alphaModFix/>
          </a:blip>
          <a:stretch>
            <a:fillRect/>
          </a:stretch>
        </p:blipFill>
        <p:spPr>
          <a:xfrm>
            <a:off x="152400" y="1210513"/>
            <a:ext cx="8839200" cy="272247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pic>
        <p:nvPicPr>
          <p:cNvPr id="359" name="Google Shape;359;p65"/>
          <p:cNvPicPr preferRelativeResize="0"/>
          <p:nvPr/>
        </p:nvPicPr>
        <p:blipFill>
          <a:blip r:embed="rId3">
            <a:alphaModFix/>
          </a:blip>
          <a:stretch>
            <a:fillRect/>
          </a:stretch>
        </p:blipFill>
        <p:spPr>
          <a:xfrm>
            <a:off x="-152400" y="830463"/>
            <a:ext cx="4572001" cy="3482575"/>
          </a:xfrm>
          <a:prstGeom prst="rect">
            <a:avLst/>
          </a:prstGeom>
          <a:noFill/>
          <a:ln>
            <a:noFill/>
          </a:ln>
        </p:spPr>
      </p:pic>
      <p:pic>
        <p:nvPicPr>
          <p:cNvPr id="360" name="Google Shape;360;p65"/>
          <p:cNvPicPr preferRelativeResize="0"/>
          <p:nvPr/>
        </p:nvPicPr>
        <p:blipFill>
          <a:blip r:embed="rId4">
            <a:alphaModFix/>
          </a:blip>
          <a:stretch>
            <a:fillRect/>
          </a:stretch>
        </p:blipFill>
        <p:spPr>
          <a:xfrm>
            <a:off x="4419600" y="830475"/>
            <a:ext cx="5221340" cy="3482576"/>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pic>
        <p:nvPicPr>
          <p:cNvPr id="365" name="Google Shape;365;p66"/>
          <p:cNvPicPr preferRelativeResize="0"/>
          <p:nvPr/>
        </p:nvPicPr>
        <p:blipFill>
          <a:blip r:embed="rId3">
            <a:alphaModFix/>
          </a:blip>
          <a:stretch>
            <a:fillRect/>
          </a:stretch>
        </p:blipFill>
        <p:spPr>
          <a:xfrm>
            <a:off x="942063" y="152400"/>
            <a:ext cx="7259865" cy="48387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pic>
        <p:nvPicPr>
          <p:cNvPr id="370" name="Google Shape;370;p67"/>
          <p:cNvPicPr preferRelativeResize="0"/>
          <p:nvPr/>
        </p:nvPicPr>
        <p:blipFill>
          <a:blip r:embed="rId3">
            <a:alphaModFix/>
          </a:blip>
          <a:stretch>
            <a:fillRect/>
          </a:stretch>
        </p:blipFill>
        <p:spPr>
          <a:xfrm>
            <a:off x="4564599" y="933700"/>
            <a:ext cx="4655601" cy="3102976"/>
          </a:xfrm>
          <a:prstGeom prst="rect">
            <a:avLst/>
          </a:prstGeom>
          <a:noFill/>
          <a:ln>
            <a:noFill/>
          </a:ln>
        </p:spPr>
      </p:pic>
      <p:pic>
        <p:nvPicPr>
          <p:cNvPr id="371" name="Google Shape;371;p67"/>
          <p:cNvPicPr preferRelativeResize="0"/>
          <p:nvPr/>
        </p:nvPicPr>
        <p:blipFill>
          <a:blip r:embed="rId4">
            <a:alphaModFix/>
          </a:blip>
          <a:stretch>
            <a:fillRect/>
          </a:stretch>
        </p:blipFill>
        <p:spPr>
          <a:xfrm>
            <a:off x="-14800" y="933703"/>
            <a:ext cx="4655601" cy="3102973"/>
          </a:xfrm>
          <a:prstGeom prst="rect">
            <a:avLst/>
          </a:prstGeom>
          <a:noFill/>
          <a:ln>
            <a:noFill/>
          </a:ln>
        </p:spPr>
      </p:pic>
      <p:sp>
        <p:nvSpPr>
          <p:cNvPr id="372" name="Google Shape;372;p67"/>
          <p:cNvSpPr txBox="1"/>
          <p:nvPr/>
        </p:nvSpPr>
        <p:spPr>
          <a:xfrm>
            <a:off x="998325" y="4199450"/>
            <a:ext cx="6901500" cy="72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chemeClr val="dk1"/>
                </a:solidFill>
              </a:rPr>
              <a:t>The art that raised money to free women, then becomes a pop up exhibition outside the jail to welcome them home</a:t>
            </a:r>
            <a:endParaRPr sz="1900">
              <a:solidFill>
                <a:schemeClr val="dk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pic>
        <p:nvPicPr>
          <p:cNvPr id="377" name="Google Shape;377;p68"/>
          <p:cNvPicPr preferRelativeResize="0"/>
          <p:nvPr/>
        </p:nvPicPr>
        <p:blipFill>
          <a:blip r:embed="rId3">
            <a:alphaModFix/>
          </a:blip>
          <a:stretch>
            <a:fillRect/>
          </a:stretch>
        </p:blipFill>
        <p:spPr>
          <a:xfrm>
            <a:off x="942975" y="152400"/>
            <a:ext cx="7258050" cy="48387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pic>
        <p:nvPicPr>
          <p:cNvPr id="382" name="Google Shape;382;p69"/>
          <p:cNvPicPr preferRelativeResize="0"/>
          <p:nvPr/>
        </p:nvPicPr>
        <p:blipFill>
          <a:blip r:embed="rId3">
            <a:alphaModFix/>
          </a:blip>
          <a:stretch>
            <a:fillRect/>
          </a:stretch>
        </p:blipFill>
        <p:spPr>
          <a:xfrm>
            <a:off x="942088" y="152400"/>
            <a:ext cx="7259822" cy="48387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pic>
        <p:nvPicPr>
          <p:cNvPr id="387" name="Google Shape;387;p70"/>
          <p:cNvPicPr preferRelativeResize="0"/>
          <p:nvPr/>
        </p:nvPicPr>
        <p:blipFill>
          <a:blip r:embed="rId3">
            <a:alphaModFix/>
          </a:blip>
          <a:stretch>
            <a:fillRect/>
          </a:stretch>
        </p:blipFill>
        <p:spPr>
          <a:xfrm>
            <a:off x="942063" y="152400"/>
            <a:ext cx="7259865" cy="48387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71"/>
          <p:cNvSpPr/>
          <p:nvPr>
            <p:ph idx="3" type="pic"/>
          </p:nvPr>
        </p:nvSpPr>
        <p:spPr>
          <a:xfrm>
            <a:off x="3048000" y="400050"/>
            <a:ext cx="2590800" cy="2590800"/>
          </a:xfrm>
          <a:prstGeom prst="rect">
            <a:avLst/>
          </a:prstGeom>
        </p:spPr>
      </p:sp>
      <p:sp>
        <p:nvSpPr>
          <p:cNvPr id="393" name="Google Shape;393;p71"/>
          <p:cNvSpPr/>
          <p:nvPr>
            <p:ph idx="4" type="pic"/>
          </p:nvPr>
        </p:nvSpPr>
        <p:spPr>
          <a:xfrm>
            <a:off x="5867400" y="400050"/>
            <a:ext cx="2590800" cy="2590800"/>
          </a:xfrm>
          <a:prstGeom prst="rect">
            <a:avLst/>
          </a:prstGeom>
        </p:spPr>
      </p:sp>
      <p:sp>
        <p:nvSpPr>
          <p:cNvPr id="394" name="Google Shape;394;p71"/>
          <p:cNvSpPr txBox="1"/>
          <p:nvPr>
            <p:ph idx="1" type="body"/>
          </p:nvPr>
        </p:nvSpPr>
        <p:spPr>
          <a:xfrm>
            <a:off x="228600" y="3257550"/>
            <a:ext cx="2590800" cy="1257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395" name="Google Shape;395;p71"/>
          <p:cNvSpPr txBox="1"/>
          <p:nvPr>
            <p:ph idx="5" type="body"/>
          </p:nvPr>
        </p:nvSpPr>
        <p:spPr>
          <a:xfrm>
            <a:off x="3048000" y="3257550"/>
            <a:ext cx="2590800" cy="1257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396" name="Google Shape;396;p71"/>
          <p:cNvSpPr txBox="1"/>
          <p:nvPr>
            <p:ph idx="6" type="body"/>
          </p:nvPr>
        </p:nvSpPr>
        <p:spPr>
          <a:xfrm>
            <a:off x="5867400" y="3257550"/>
            <a:ext cx="2590800" cy="1257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97" name="Google Shape;397;p71"/>
          <p:cNvPicPr preferRelativeResize="0"/>
          <p:nvPr/>
        </p:nvPicPr>
        <p:blipFill>
          <a:blip r:embed="rId3">
            <a:alphaModFix/>
          </a:blip>
          <a:stretch>
            <a:fillRect/>
          </a:stretch>
        </p:blipFill>
        <p:spPr>
          <a:xfrm>
            <a:off x="713410" y="0"/>
            <a:ext cx="7717180" cy="51435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pic>
        <p:nvPicPr>
          <p:cNvPr id="402" name="Google Shape;402;p72"/>
          <p:cNvPicPr preferRelativeResize="0"/>
          <p:nvPr/>
        </p:nvPicPr>
        <p:blipFill rotWithShape="1">
          <a:blip r:embed="rId3">
            <a:alphaModFix/>
          </a:blip>
          <a:srcRect b="11759" l="12830" r="-12830" t="-11760"/>
          <a:stretch/>
        </p:blipFill>
        <p:spPr>
          <a:xfrm>
            <a:off x="0" y="666650"/>
            <a:ext cx="5031100" cy="3566125"/>
          </a:xfrm>
          <a:prstGeom prst="rect">
            <a:avLst/>
          </a:prstGeom>
          <a:noFill/>
          <a:ln>
            <a:noFill/>
          </a:ln>
        </p:spPr>
      </p:pic>
      <p:pic>
        <p:nvPicPr>
          <p:cNvPr id="403" name="Google Shape;403;p72"/>
          <p:cNvPicPr preferRelativeResize="0"/>
          <p:nvPr/>
        </p:nvPicPr>
        <p:blipFill>
          <a:blip r:embed="rId4">
            <a:alphaModFix/>
          </a:blip>
          <a:stretch>
            <a:fillRect/>
          </a:stretch>
        </p:blipFill>
        <p:spPr>
          <a:xfrm>
            <a:off x="4459200" y="1109575"/>
            <a:ext cx="4684800" cy="3123200"/>
          </a:xfrm>
          <a:prstGeom prst="rect">
            <a:avLst/>
          </a:prstGeom>
          <a:noFill/>
          <a:ln>
            <a:noFill/>
          </a:ln>
        </p:spPr>
      </p:pic>
      <p:sp>
        <p:nvSpPr>
          <p:cNvPr id="404" name="Google Shape;404;p72"/>
          <p:cNvSpPr txBox="1"/>
          <p:nvPr/>
        </p:nvSpPr>
        <p:spPr>
          <a:xfrm>
            <a:off x="444900" y="4405625"/>
            <a:ext cx="8398800" cy="42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Then that art is used as parade props for a action calling for the end to cash bail</a:t>
            </a:r>
            <a:endParaRPr sz="1800">
              <a:solidFill>
                <a:schemeClr val="dk2"/>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pic>
        <p:nvPicPr>
          <p:cNvPr id="409" name="Google Shape;409;p73"/>
          <p:cNvPicPr preferRelativeResize="0"/>
          <p:nvPr/>
        </p:nvPicPr>
        <p:blipFill>
          <a:blip r:embed="rId3">
            <a:alphaModFix/>
          </a:blip>
          <a:stretch>
            <a:fillRect/>
          </a:stretch>
        </p:blipFill>
        <p:spPr>
          <a:xfrm>
            <a:off x="942975" y="152400"/>
            <a:ext cx="7258048" cy="48386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10" name="Shape 110"/>
        <p:cNvGrpSpPr/>
        <p:nvPr/>
      </p:nvGrpSpPr>
      <p:grpSpPr>
        <a:xfrm>
          <a:off x="0" y="0"/>
          <a:ext cx="0" cy="0"/>
          <a:chOff x="0" y="0"/>
          <a:chExt cx="0" cy="0"/>
        </a:xfrm>
      </p:grpSpPr>
      <p:pic>
        <p:nvPicPr>
          <p:cNvPr descr="1.jpg" id="111" name="Google Shape;111;p20"/>
          <p:cNvPicPr preferRelativeResize="0"/>
          <p:nvPr/>
        </p:nvPicPr>
        <p:blipFill>
          <a:blip r:embed="rId3">
            <a:alphaModFix/>
          </a:blip>
          <a:stretch>
            <a:fillRect/>
          </a:stretch>
        </p:blipFill>
        <p:spPr>
          <a:xfrm>
            <a:off x="0" y="450342"/>
            <a:ext cx="9144000" cy="4242816"/>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pic>
        <p:nvPicPr>
          <p:cNvPr id="414" name="Google Shape;414;p74"/>
          <p:cNvPicPr preferRelativeResize="0"/>
          <p:nvPr/>
        </p:nvPicPr>
        <p:blipFill>
          <a:blip r:embed="rId3">
            <a:alphaModFix/>
          </a:blip>
          <a:stretch>
            <a:fillRect/>
          </a:stretch>
        </p:blipFill>
        <p:spPr>
          <a:xfrm>
            <a:off x="942063" y="105300"/>
            <a:ext cx="7259865" cy="48387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pic>
        <p:nvPicPr>
          <p:cNvPr id="419" name="Google Shape;419;p75"/>
          <p:cNvPicPr preferRelativeResize="0"/>
          <p:nvPr/>
        </p:nvPicPr>
        <p:blipFill>
          <a:blip r:embed="rId3">
            <a:alphaModFix/>
          </a:blip>
          <a:stretch>
            <a:fillRect/>
          </a:stretch>
        </p:blipFill>
        <p:spPr>
          <a:xfrm>
            <a:off x="942975" y="152400"/>
            <a:ext cx="7258050" cy="48387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pic>
        <p:nvPicPr>
          <p:cNvPr id="424" name="Google Shape;424;p76"/>
          <p:cNvPicPr preferRelativeResize="0"/>
          <p:nvPr/>
        </p:nvPicPr>
        <p:blipFill>
          <a:blip r:embed="rId3">
            <a:alphaModFix/>
          </a:blip>
          <a:stretch>
            <a:fillRect/>
          </a:stretch>
        </p:blipFill>
        <p:spPr>
          <a:xfrm>
            <a:off x="29125" y="1056513"/>
            <a:ext cx="4546850" cy="3030476"/>
          </a:xfrm>
          <a:prstGeom prst="rect">
            <a:avLst/>
          </a:prstGeom>
          <a:noFill/>
          <a:ln>
            <a:noFill/>
          </a:ln>
        </p:spPr>
      </p:pic>
      <p:pic>
        <p:nvPicPr>
          <p:cNvPr id="425" name="Google Shape;425;p76"/>
          <p:cNvPicPr preferRelativeResize="0"/>
          <p:nvPr/>
        </p:nvPicPr>
        <p:blipFill>
          <a:blip r:embed="rId4">
            <a:alphaModFix/>
          </a:blip>
          <a:stretch>
            <a:fillRect/>
          </a:stretch>
        </p:blipFill>
        <p:spPr>
          <a:xfrm>
            <a:off x="4648200" y="1056528"/>
            <a:ext cx="4546850" cy="3030472"/>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pic>
        <p:nvPicPr>
          <p:cNvPr id="430" name="Google Shape;430;p77"/>
          <p:cNvPicPr preferRelativeResize="0"/>
          <p:nvPr/>
        </p:nvPicPr>
        <p:blipFill>
          <a:blip r:embed="rId3">
            <a:alphaModFix/>
          </a:blip>
          <a:stretch>
            <a:fillRect/>
          </a:stretch>
        </p:blipFill>
        <p:spPr>
          <a:xfrm>
            <a:off x="0" y="409761"/>
            <a:ext cx="4664100" cy="3108624"/>
          </a:xfrm>
          <a:prstGeom prst="rect">
            <a:avLst/>
          </a:prstGeom>
          <a:noFill/>
          <a:ln>
            <a:noFill/>
          </a:ln>
        </p:spPr>
      </p:pic>
      <p:sp>
        <p:nvSpPr>
          <p:cNvPr id="431" name="Google Shape;431;p77"/>
          <p:cNvSpPr txBox="1"/>
          <p:nvPr/>
        </p:nvSpPr>
        <p:spPr>
          <a:xfrm>
            <a:off x="421350" y="3873900"/>
            <a:ext cx="8301300" cy="98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2"/>
                </a:solidFill>
              </a:rPr>
              <a:t>Hundreds of women in reentry, advocates, and system stakeholders come together to write a bill of rights for formerly incarcerated women</a:t>
            </a:r>
            <a:endParaRPr sz="2000">
              <a:solidFill>
                <a:schemeClr val="dk2"/>
              </a:solidFill>
            </a:endParaRPr>
          </a:p>
        </p:txBody>
      </p:sp>
      <p:pic>
        <p:nvPicPr>
          <p:cNvPr id="432" name="Google Shape;432;p77"/>
          <p:cNvPicPr preferRelativeResize="0"/>
          <p:nvPr/>
        </p:nvPicPr>
        <p:blipFill>
          <a:blip r:embed="rId4">
            <a:alphaModFix/>
          </a:blip>
          <a:stretch>
            <a:fillRect/>
          </a:stretch>
        </p:blipFill>
        <p:spPr>
          <a:xfrm>
            <a:off x="4664100" y="409750"/>
            <a:ext cx="4664069" cy="3108624"/>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pic>
        <p:nvPicPr>
          <p:cNvPr id="437" name="Google Shape;437;p78"/>
          <p:cNvPicPr preferRelativeResize="0"/>
          <p:nvPr/>
        </p:nvPicPr>
        <p:blipFill>
          <a:blip r:embed="rId3">
            <a:alphaModFix/>
          </a:blip>
          <a:stretch>
            <a:fillRect/>
          </a:stretch>
        </p:blipFill>
        <p:spPr>
          <a:xfrm>
            <a:off x="942063" y="152400"/>
            <a:ext cx="7259865" cy="48387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79"/>
          <p:cNvSpPr txBox="1"/>
          <p:nvPr>
            <p:ph idx="1" type="body"/>
          </p:nvPr>
        </p:nvSpPr>
        <p:spPr>
          <a:xfrm>
            <a:off x="5424825" y="3005800"/>
            <a:ext cx="3634500" cy="11835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1200"/>
              </a:spcAft>
              <a:buNone/>
            </a:pPr>
            <a:r>
              <a:rPr b="1" lang="en"/>
              <a:t>Oscar Romero Award from Rothko Chapel and Haverford Retrospective - leads to 10 year archival book</a:t>
            </a:r>
            <a:endParaRPr b="1"/>
          </a:p>
        </p:txBody>
      </p:sp>
      <p:pic>
        <p:nvPicPr>
          <p:cNvPr id="443" name="Google Shape;443;p79"/>
          <p:cNvPicPr preferRelativeResize="0"/>
          <p:nvPr/>
        </p:nvPicPr>
        <p:blipFill>
          <a:blip r:embed="rId3">
            <a:alphaModFix/>
          </a:blip>
          <a:stretch>
            <a:fillRect/>
          </a:stretch>
        </p:blipFill>
        <p:spPr>
          <a:xfrm>
            <a:off x="333075" y="76200"/>
            <a:ext cx="4849006" cy="5067299"/>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pic>
        <p:nvPicPr>
          <p:cNvPr id="448" name="Google Shape;448;p80"/>
          <p:cNvPicPr preferRelativeResize="0"/>
          <p:nvPr/>
        </p:nvPicPr>
        <p:blipFill>
          <a:blip r:embed="rId3">
            <a:alphaModFix/>
          </a:blip>
          <a:stretch>
            <a:fillRect/>
          </a:stretch>
        </p:blipFill>
        <p:spPr>
          <a:xfrm>
            <a:off x="942975" y="152400"/>
            <a:ext cx="7258050" cy="48387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pic>
        <p:nvPicPr>
          <p:cNvPr id="453" name="Google Shape;453;p81"/>
          <p:cNvPicPr preferRelativeResize="0"/>
          <p:nvPr/>
        </p:nvPicPr>
        <p:blipFill>
          <a:blip r:embed="rId3">
            <a:alphaModFix/>
          </a:blip>
          <a:stretch>
            <a:fillRect/>
          </a:stretch>
        </p:blipFill>
        <p:spPr>
          <a:xfrm>
            <a:off x="942975" y="152400"/>
            <a:ext cx="7258050" cy="48387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pic>
        <p:nvPicPr>
          <p:cNvPr id="458" name="Google Shape;458;p82"/>
          <p:cNvPicPr preferRelativeResize="0"/>
          <p:nvPr/>
        </p:nvPicPr>
        <p:blipFill>
          <a:blip r:embed="rId3">
            <a:alphaModFix/>
          </a:blip>
          <a:stretch>
            <a:fillRect/>
          </a:stretch>
        </p:blipFill>
        <p:spPr>
          <a:xfrm>
            <a:off x="942975" y="152400"/>
            <a:ext cx="7258050" cy="48387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pic>
        <p:nvPicPr>
          <p:cNvPr id="463" name="Google Shape;463;p83"/>
          <p:cNvPicPr preferRelativeResize="0"/>
          <p:nvPr/>
        </p:nvPicPr>
        <p:blipFill>
          <a:blip r:embed="rId3">
            <a:alphaModFix/>
          </a:blip>
          <a:stretch>
            <a:fillRect/>
          </a:stretch>
        </p:blipFill>
        <p:spPr>
          <a:xfrm>
            <a:off x="987950" y="152400"/>
            <a:ext cx="7258050" cy="4838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descr="3.jpg" id="116" name="Google Shape;116;p21"/>
          <p:cNvPicPr preferRelativeResize="0"/>
          <p:nvPr/>
        </p:nvPicPr>
        <p:blipFill>
          <a:blip r:embed="rId3">
            <a:alphaModFix/>
          </a:blip>
          <a:stretch>
            <a:fillRect/>
          </a:stretch>
        </p:blipFill>
        <p:spPr>
          <a:xfrm>
            <a:off x="1244660" y="0"/>
            <a:ext cx="6654675" cy="4162499"/>
          </a:xfrm>
          <a:prstGeom prst="rect">
            <a:avLst/>
          </a:prstGeom>
          <a:noFill/>
          <a:ln>
            <a:noFill/>
          </a:ln>
        </p:spPr>
      </p:pic>
      <p:sp>
        <p:nvSpPr>
          <p:cNvPr id="117" name="Google Shape;117;p21"/>
          <p:cNvSpPr txBox="1"/>
          <p:nvPr/>
        </p:nvSpPr>
        <p:spPr>
          <a:xfrm>
            <a:off x="417475" y="3952575"/>
            <a:ext cx="8165400" cy="68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t>Creating leadership roles that transform social services spaces into empowering and peer led environments</a:t>
            </a:r>
            <a:endParaRPr sz="2400"/>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pic>
        <p:nvPicPr>
          <p:cNvPr id="468" name="Google Shape;468;p84"/>
          <p:cNvPicPr preferRelativeResize="0"/>
          <p:nvPr/>
        </p:nvPicPr>
        <p:blipFill>
          <a:blip r:embed="rId3">
            <a:alphaModFix/>
          </a:blip>
          <a:stretch>
            <a:fillRect/>
          </a:stretch>
        </p:blipFill>
        <p:spPr>
          <a:xfrm>
            <a:off x="663513" y="152400"/>
            <a:ext cx="7816965" cy="4838701"/>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pic>
        <p:nvPicPr>
          <p:cNvPr id="473" name="Google Shape;473;p85"/>
          <p:cNvPicPr preferRelativeResize="0"/>
          <p:nvPr/>
        </p:nvPicPr>
        <p:blipFill>
          <a:blip r:embed="rId3">
            <a:alphaModFix/>
          </a:blip>
          <a:stretch>
            <a:fillRect/>
          </a:stretch>
        </p:blipFill>
        <p:spPr>
          <a:xfrm>
            <a:off x="1212625" y="0"/>
            <a:ext cx="6718751" cy="4479175"/>
          </a:xfrm>
          <a:prstGeom prst="rect">
            <a:avLst/>
          </a:prstGeom>
          <a:noFill/>
          <a:ln>
            <a:noFill/>
          </a:ln>
        </p:spPr>
      </p:pic>
      <p:sp>
        <p:nvSpPr>
          <p:cNvPr id="474" name="Google Shape;474;p85"/>
          <p:cNvSpPr txBox="1"/>
          <p:nvPr/>
        </p:nvSpPr>
        <p:spPr>
          <a:xfrm>
            <a:off x="1671100" y="4579225"/>
            <a:ext cx="6033300" cy="37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200">
                <a:solidFill>
                  <a:srgbClr val="FF0000"/>
                </a:solidFill>
              </a:rPr>
              <a:t>Until They Come Home</a:t>
            </a:r>
            <a:endParaRPr b="1" sz="2200">
              <a:solidFill>
                <a:srgbClr val="FF0000"/>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pic>
        <p:nvPicPr>
          <p:cNvPr id="479" name="Google Shape;479;p86"/>
          <p:cNvPicPr preferRelativeResize="0"/>
          <p:nvPr/>
        </p:nvPicPr>
        <p:blipFill>
          <a:blip r:embed="rId3">
            <a:alphaModFix/>
          </a:blip>
          <a:stretch>
            <a:fillRect/>
          </a:stretch>
        </p:blipFill>
        <p:spPr>
          <a:xfrm>
            <a:off x="2395412" y="244339"/>
            <a:ext cx="4137625" cy="4654811"/>
          </a:xfrm>
          <a:prstGeom prst="rect">
            <a:avLst/>
          </a:prstGeom>
          <a:noFill/>
          <a:ln>
            <a:noFill/>
          </a:ln>
        </p:spPr>
      </p:pic>
      <p:pic>
        <p:nvPicPr>
          <p:cNvPr id="480" name="Google Shape;480;p86"/>
          <p:cNvPicPr preferRelativeResize="0"/>
          <p:nvPr/>
        </p:nvPicPr>
        <p:blipFill rotWithShape="1">
          <a:blip r:embed="rId4">
            <a:alphaModFix/>
          </a:blip>
          <a:srcRect b="0" l="0" r="35400" t="0"/>
          <a:stretch/>
        </p:blipFill>
        <p:spPr>
          <a:xfrm>
            <a:off x="-1140225" y="510675"/>
            <a:ext cx="3994350" cy="4122130"/>
          </a:xfrm>
          <a:prstGeom prst="rect">
            <a:avLst/>
          </a:prstGeom>
          <a:noFill/>
          <a:ln>
            <a:noFill/>
          </a:ln>
        </p:spPr>
      </p:pic>
      <p:pic>
        <p:nvPicPr>
          <p:cNvPr id="481" name="Google Shape;481;p86"/>
          <p:cNvPicPr preferRelativeResize="0"/>
          <p:nvPr/>
        </p:nvPicPr>
        <p:blipFill>
          <a:blip r:embed="rId5">
            <a:alphaModFix/>
          </a:blip>
          <a:stretch>
            <a:fillRect/>
          </a:stretch>
        </p:blipFill>
        <p:spPr>
          <a:xfrm>
            <a:off x="6173697" y="535110"/>
            <a:ext cx="3198900" cy="4073276"/>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pic>
        <p:nvPicPr>
          <p:cNvPr id="486" name="Google Shape;486;p87"/>
          <p:cNvPicPr preferRelativeResize="0"/>
          <p:nvPr/>
        </p:nvPicPr>
        <p:blipFill>
          <a:blip r:embed="rId3">
            <a:alphaModFix/>
          </a:blip>
          <a:stretch>
            <a:fillRect/>
          </a:stretch>
        </p:blipFill>
        <p:spPr>
          <a:xfrm>
            <a:off x="933725" y="-73462"/>
            <a:ext cx="7276549" cy="5290424"/>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pic>
        <p:nvPicPr>
          <p:cNvPr id="491" name="Google Shape;491;p88"/>
          <p:cNvPicPr preferRelativeResize="0"/>
          <p:nvPr/>
        </p:nvPicPr>
        <p:blipFill>
          <a:blip r:embed="rId3">
            <a:alphaModFix/>
          </a:blip>
          <a:stretch>
            <a:fillRect/>
          </a:stretch>
        </p:blipFill>
        <p:spPr>
          <a:xfrm>
            <a:off x="1262150" y="84850"/>
            <a:ext cx="6451601" cy="4838701"/>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pic>
        <p:nvPicPr>
          <p:cNvPr id="496" name="Google Shape;496;p89"/>
          <p:cNvPicPr preferRelativeResize="0"/>
          <p:nvPr/>
        </p:nvPicPr>
        <p:blipFill>
          <a:blip r:embed="rId3">
            <a:alphaModFix/>
          </a:blip>
          <a:stretch>
            <a:fillRect/>
          </a:stretch>
        </p:blipFill>
        <p:spPr>
          <a:xfrm>
            <a:off x="1143000" y="0"/>
            <a:ext cx="6857999" cy="51435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9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502" name="Google Shape;502;p9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503" name="Google Shape;503;p90"/>
          <p:cNvPicPr preferRelativeResize="0"/>
          <p:nvPr/>
        </p:nvPicPr>
        <p:blipFill rotWithShape="1">
          <a:blip r:embed="rId3">
            <a:alphaModFix/>
          </a:blip>
          <a:srcRect b="0" l="0" r="6994" t="0"/>
          <a:stretch/>
        </p:blipFill>
        <p:spPr>
          <a:xfrm rot="-264081">
            <a:off x="195605" y="310304"/>
            <a:ext cx="3844190" cy="4697492"/>
          </a:xfrm>
          <a:prstGeom prst="rect">
            <a:avLst/>
          </a:prstGeom>
          <a:noFill/>
          <a:ln>
            <a:noFill/>
          </a:ln>
        </p:spPr>
      </p:pic>
      <p:pic>
        <p:nvPicPr>
          <p:cNvPr id="504" name="Google Shape;504;p90"/>
          <p:cNvPicPr preferRelativeResize="0"/>
          <p:nvPr/>
        </p:nvPicPr>
        <p:blipFill>
          <a:blip r:embed="rId4">
            <a:alphaModFix/>
          </a:blip>
          <a:stretch>
            <a:fillRect/>
          </a:stretch>
        </p:blipFill>
        <p:spPr>
          <a:xfrm rot="227940">
            <a:off x="3862526" y="348262"/>
            <a:ext cx="5486601" cy="459937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pic>
        <p:nvPicPr>
          <p:cNvPr id="509" name="Google Shape;509;p91"/>
          <p:cNvPicPr preferRelativeResize="0"/>
          <p:nvPr/>
        </p:nvPicPr>
        <p:blipFill>
          <a:blip r:embed="rId3">
            <a:alphaModFix/>
          </a:blip>
          <a:stretch>
            <a:fillRect/>
          </a:stretch>
        </p:blipFill>
        <p:spPr>
          <a:xfrm>
            <a:off x="1346200" y="152400"/>
            <a:ext cx="6451599" cy="48387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pic>
        <p:nvPicPr>
          <p:cNvPr id="514" name="Google Shape;514;p92"/>
          <p:cNvPicPr preferRelativeResize="0"/>
          <p:nvPr/>
        </p:nvPicPr>
        <p:blipFill>
          <a:blip r:embed="rId3">
            <a:alphaModFix/>
          </a:blip>
          <a:stretch>
            <a:fillRect/>
          </a:stretch>
        </p:blipFill>
        <p:spPr>
          <a:xfrm>
            <a:off x="714375" y="0"/>
            <a:ext cx="7715250" cy="51435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93"/>
          <p:cNvSpPr txBox="1"/>
          <p:nvPr>
            <p:ph idx="1" type="body"/>
          </p:nvPr>
        </p:nvSpPr>
        <p:spPr>
          <a:xfrm>
            <a:off x="311700" y="4036675"/>
            <a:ext cx="8520600" cy="749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sz="2600"/>
              <a:t>Other projects</a:t>
            </a:r>
            <a:endParaRPr b="1" sz="26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descr="ThinkTank-exhibit-008.jpg" id="122" name="Google Shape;122;p22"/>
          <p:cNvPicPr preferRelativeResize="0"/>
          <p:nvPr/>
        </p:nvPicPr>
        <p:blipFill>
          <a:blip r:embed="rId3">
            <a:alphaModFix/>
          </a:blip>
          <a:stretch>
            <a:fillRect/>
          </a:stretch>
        </p:blipFill>
        <p:spPr>
          <a:xfrm>
            <a:off x="1516350" y="76200"/>
            <a:ext cx="6121375" cy="4079900"/>
          </a:xfrm>
          <a:prstGeom prst="rect">
            <a:avLst/>
          </a:prstGeom>
          <a:noFill/>
          <a:ln>
            <a:noFill/>
          </a:ln>
        </p:spPr>
      </p:pic>
      <p:sp>
        <p:nvSpPr>
          <p:cNvPr id="123" name="Google Shape;123;p22"/>
          <p:cNvSpPr txBox="1"/>
          <p:nvPr/>
        </p:nvSpPr>
        <p:spPr>
          <a:xfrm>
            <a:off x="1291950" y="4120925"/>
            <a:ext cx="6560100" cy="54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t>Working with communities to design / facilitate the services that they access </a:t>
            </a:r>
            <a:endParaRPr sz="1800"/>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pic>
        <p:nvPicPr>
          <p:cNvPr id="524" name="Google Shape;524;p94"/>
          <p:cNvPicPr preferRelativeResize="0"/>
          <p:nvPr/>
        </p:nvPicPr>
        <p:blipFill>
          <a:blip r:embed="rId3">
            <a:alphaModFix/>
          </a:blip>
          <a:stretch>
            <a:fillRect/>
          </a:stretch>
        </p:blipFill>
        <p:spPr>
          <a:xfrm>
            <a:off x="1143000" y="0"/>
            <a:ext cx="6858000" cy="51435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pic>
        <p:nvPicPr>
          <p:cNvPr id="529" name="Google Shape;529;p95"/>
          <p:cNvPicPr preferRelativeResize="0"/>
          <p:nvPr/>
        </p:nvPicPr>
        <p:blipFill rotWithShape="1">
          <a:blip r:embed="rId3">
            <a:alphaModFix/>
          </a:blip>
          <a:srcRect b="0" l="0" r="35963" t="0"/>
          <a:stretch/>
        </p:blipFill>
        <p:spPr>
          <a:xfrm>
            <a:off x="382400" y="36588"/>
            <a:ext cx="8270408" cy="5070326"/>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pic>
        <p:nvPicPr>
          <p:cNvPr id="534" name="Google Shape;534;p96"/>
          <p:cNvPicPr preferRelativeResize="0"/>
          <p:nvPr/>
        </p:nvPicPr>
        <p:blipFill>
          <a:blip r:embed="rId3">
            <a:alphaModFix/>
          </a:blip>
          <a:stretch>
            <a:fillRect/>
          </a:stretch>
        </p:blipFill>
        <p:spPr>
          <a:xfrm>
            <a:off x="204675" y="1169773"/>
            <a:ext cx="4206950" cy="2803949"/>
          </a:xfrm>
          <a:prstGeom prst="rect">
            <a:avLst/>
          </a:prstGeom>
          <a:noFill/>
          <a:ln>
            <a:noFill/>
          </a:ln>
        </p:spPr>
      </p:pic>
      <p:pic>
        <p:nvPicPr>
          <p:cNvPr id="535" name="Google Shape;535;p96"/>
          <p:cNvPicPr preferRelativeResize="0"/>
          <p:nvPr/>
        </p:nvPicPr>
        <p:blipFill>
          <a:blip r:embed="rId4">
            <a:alphaModFix/>
          </a:blip>
          <a:stretch>
            <a:fillRect/>
          </a:stretch>
        </p:blipFill>
        <p:spPr>
          <a:xfrm>
            <a:off x="4682300" y="1169766"/>
            <a:ext cx="4206950" cy="2803959"/>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pic>
        <p:nvPicPr>
          <p:cNvPr id="540" name="Google Shape;540;p97"/>
          <p:cNvPicPr preferRelativeResize="0"/>
          <p:nvPr/>
        </p:nvPicPr>
        <p:blipFill>
          <a:blip r:embed="rId3">
            <a:alphaModFix/>
          </a:blip>
          <a:stretch>
            <a:fillRect/>
          </a:stretch>
        </p:blipFill>
        <p:spPr>
          <a:xfrm>
            <a:off x="942975" y="152400"/>
            <a:ext cx="7258050" cy="48387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pic>
        <p:nvPicPr>
          <p:cNvPr id="545" name="Google Shape;545;p98"/>
          <p:cNvPicPr preferRelativeResize="0"/>
          <p:nvPr/>
        </p:nvPicPr>
        <p:blipFill>
          <a:blip r:embed="rId3">
            <a:alphaModFix/>
          </a:blip>
          <a:stretch>
            <a:fillRect/>
          </a:stretch>
        </p:blipFill>
        <p:spPr>
          <a:xfrm>
            <a:off x="1464800" y="152400"/>
            <a:ext cx="6048376" cy="4838701"/>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pic>
        <p:nvPicPr>
          <p:cNvPr id="550" name="Google Shape;550;p99"/>
          <p:cNvPicPr preferRelativeResize="0"/>
          <p:nvPr/>
        </p:nvPicPr>
        <p:blipFill>
          <a:blip r:embed="rId3">
            <a:alphaModFix/>
          </a:blip>
          <a:stretch>
            <a:fillRect/>
          </a:stretch>
        </p:blipFill>
        <p:spPr>
          <a:xfrm>
            <a:off x="762000" y="33325"/>
            <a:ext cx="7620000" cy="507682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pic>
        <p:nvPicPr>
          <p:cNvPr descr="title_page.jpg" id="555" name="Google Shape;555;p100"/>
          <p:cNvPicPr preferRelativeResize="0"/>
          <p:nvPr/>
        </p:nvPicPr>
        <p:blipFill>
          <a:blip r:embed="rId3">
            <a:alphaModFix/>
          </a:blip>
          <a:stretch>
            <a:fillRect/>
          </a:stretch>
        </p:blipFill>
        <p:spPr>
          <a:xfrm>
            <a:off x="1999121" y="0"/>
            <a:ext cx="5145760" cy="5143502"/>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10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561" name="Google Shape;561;p10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descr="peopleslibrary_2_o.jpg" id="562" name="Google Shape;562;p101"/>
          <p:cNvPicPr preferRelativeResize="0"/>
          <p:nvPr/>
        </p:nvPicPr>
        <p:blipFill>
          <a:blip r:embed="rId3">
            <a:alphaModFix/>
          </a:blip>
          <a:stretch>
            <a:fillRect/>
          </a:stretch>
        </p:blipFill>
        <p:spPr>
          <a:xfrm>
            <a:off x="1031338" y="211875"/>
            <a:ext cx="7081324" cy="4719726"/>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10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568" name="Google Shape;568;p10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descr="IMG_0232 copy_o.jpg" id="569" name="Google Shape;569;p102"/>
          <p:cNvPicPr preferRelativeResize="0"/>
          <p:nvPr/>
        </p:nvPicPr>
        <p:blipFill rotWithShape="1">
          <a:blip r:embed="rId3">
            <a:alphaModFix/>
          </a:blip>
          <a:srcRect b="0" l="0" r="0" t="0"/>
          <a:stretch/>
        </p:blipFill>
        <p:spPr>
          <a:xfrm>
            <a:off x="1001125" y="191750"/>
            <a:ext cx="7141750" cy="4760001"/>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pic>
        <p:nvPicPr>
          <p:cNvPr descr="peopleslibrary_2.jpg" id="574" name="Google Shape;574;p103"/>
          <p:cNvPicPr preferRelativeResize="0"/>
          <p:nvPr/>
        </p:nvPicPr>
        <p:blipFill>
          <a:blip r:embed="rId3">
            <a:alphaModFix/>
          </a:blip>
          <a:stretch>
            <a:fillRect/>
          </a:stretch>
        </p:blipFill>
        <p:spPr>
          <a:xfrm>
            <a:off x="996275" y="205975"/>
            <a:ext cx="7078388" cy="471987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descr="lega_clinics6.jpg" id="128" name="Google Shape;128;p23"/>
          <p:cNvPicPr preferRelativeResize="0"/>
          <p:nvPr/>
        </p:nvPicPr>
        <p:blipFill>
          <a:blip r:embed="rId3">
            <a:alphaModFix/>
          </a:blip>
          <a:stretch>
            <a:fillRect/>
          </a:stretch>
        </p:blipFill>
        <p:spPr>
          <a:xfrm>
            <a:off x="942975" y="152400"/>
            <a:ext cx="7258050" cy="48387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10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580" name="Google Shape;580;p10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descr="IMG_0155 copy_o.jpg" id="581" name="Google Shape;581;p104"/>
          <p:cNvPicPr preferRelativeResize="0"/>
          <p:nvPr/>
        </p:nvPicPr>
        <p:blipFill>
          <a:blip r:embed="rId3">
            <a:alphaModFix/>
          </a:blip>
          <a:stretch>
            <a:fillRect/>
          </a:stretch>
        </p:blipFill>
        <p:spPr>
          <a:xfrm>
            <a:off x="1023800" y="206888"/>
            <a:ext cx="7096400" cy="4729724"/>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10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587" name="Google Shape;587;p10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descr="IMG_0222 copy_o.jpg" id="588" name="Google Shape;588;p105"/>
          <p:cNvPicPr preferRelativeResize="0"/>
          <p:nvPr/>
        </p:nvPicPr>
        <p:blipFill>
          <a:blip r:embed="rId3">
            <a:alphaModFix/>
          </a:blip>
          <a:stretch>
            <a:fillRect/>
          </a:stretch>
        </p:blipFill>
        <p:spPr>
          <a:xfrm>
            <a:off x="996650" y="188775"/>
            <a:ext cx="7150689" cy="4765949"/>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10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594" name="Google Shape;594;p10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descr="IMG_0254 copy_o.jpg" id="595" name="Google Shape;595;p106"/>
          <p:cNvPicPr preferRelativeResize="0"/>
          <p:nvPr/>
        </p:nvPicPr>
        <p:blipFill>
          <a:blip r:embed="rId3">
            <a:alphaModFix/>
          </a:blip>
          <a:stretch>
            <a:fillRect/>
          </a:stretch>
        </p:blipFill>
        <p:spPr>
          <a:xfrm>
            <a:off x="912601" y="193325"/>
            <a:ext cx="7137024" cy="4756851"/>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10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601" name="Google Shape;601;p10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descr="IMG_1368.JPG" id="602" name="Google Shape;602;p107"/>
          <p:cNvPicPr preferRelativeResize="0"/>
          <p:nvPr/>
        </p:nvPicPr>
        <p:blipFill>
          <a:blip r:embed="rId3">
            <a:alphaModFix/>
          </a:blip>
          <a:stretch>
            <a:fillRect/>
          </a:stretch>
        </p:blipFill>
        <p:spPr>
          <a:xfrm>
            <a:off x="843550" y="184987"/>
            <a:ext cx="7162100" cy="4773526"/>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10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608" name="Google Shape;608;p10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descr="Xerox BookCentre_3 copy.jpg" id="609" name="Google Shape;609;p108"/>
          <p:cNvPicPr preferRelativeResize="0"/>
          <p:nvPr/>
        </p:nvPicPr>
        <p:blipFill>
          <a:blip r:embed="rId3">
            <a:alphaModFix/>
          </a:blip>
          <a:stretch>
            <a:fillRect/>
          </a:stretch>
        </p:blipFill>
        <p:spPr>
          <a:xfrm>
            <a:off x="972630" y="0"/>
            <a:ext cx="7198740" cy="51435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10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615" name="Google Shape;615;p10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descr="book_plates_both.jpg" id="616" name="Google Shape;616;p109"/>
          <p:cNvPicPr preferRelativeResize="0"/>
          <p:nvPr/>
        </p:nvPicPr>
        <p:blipFill>
          <a:blip r:embed="rId3">
            <a:alphaModFix/>
          </a:blip>
          <a:stretch>
            <a:fillRect/>
          </a:stretch>
        </p:blipFill>
        <p:spPr>
          <a:xfrm>
            <a:off x="572389" y="0"/>
            <a:ext cx="7999220" cy="5143498"/>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11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622" name="Google Shape;622;p11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descr="wideshot2.jpg" id="623" name="Google Shape;623;p110"/>
          <p:cNvPicPr preferRelativeResize="0"/>
          <p:nvPr/>
        </p:nvPicPr>
        <p:blipFill>
          <a:blip r:embed="rId3">
            <a:alphaModFix/>
          </a:blip>
          <a:stretch>
            <a:fillRect/>
          </a:stretch>
        </p:blipFill>
        <p:spPr>
          <a:xfrm>
            <a:off x="924300" y="221350"/>
            <a:ext cx="7052975" cy="4700801"/>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11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629" name="Google Shape;629;p11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descr="book_covers.jpg" id="630" name="Google Shape;630;p111"/>
          <p:cNvPicPr preferRelativeResize="0"/>
          <p:nvPr/>
        </p:nvPicPr>
        <p:blipFill>
          <a:blip r:embed="rId3">
            <a:alphaModFix/>
          </a:blip>
          <a:stretch>
            <a:fillRect/>
          </a:stretch>
        </p:blipFill>
        <p:spPr>
          <a:xfrm>
            <a:off x="0" y="57150"/>
            <a:ext cx="9144000" cy="50292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11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636" name="Google Shape;636;p11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descr="Xerox BookCentre_2 copy.jpg" id="637" name="Google Shape;637;p112"/>
          <p:cNvPicPr preferRelativeResize="0"/>
          <p:nvPr/>
        </p:nvPicPr>
        <p:blipFill>
          <a:blip r:embed="rId3">
            <a:alphaModFix/>
          </a:blip>
          <a:stretch>
            <a:fillRect/>
          </a:stretch>
        </p:blipFill>
        <p:spPr>
          <a:xfrm>
            <a:off x="1357313" y="0"/>
            <a:ext cx="6429375" cy="51435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11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643" name="Google Shape;643;p11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descr="peopleslibrary_3.jpg" id="644" name="Google Shape;644;p113"/>
          <p:cNvPicPr preferRelativeResize="0"/>
          <p:nvPr/>
        </p:nvPicPr>
        <p:blipFill>
          <a:blip r:embed="rId3">
            <a:alphaModFix/>
          </a:blip>
          <a:stretch>
            <a:fillRect/>
          </a:stretch>
        </p:blipFill>
        <p:spPr>
          <a:xfrm>
            <a:off x="1036521" y="211813"/>
            <a:ext cx="7070965" cy="47198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