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  <p:sldMasterId id="2147483751" r:id="rId5"/>
  </p:sldMasterIdLst>
  <p:notesMasterIdLst>
    <p:notesMasterId r:id="rId42"/>
  </p:notesMasterIdLst>
  <p:handoutMasterIdLst>
    <p:handoutMasterId r:id="rId43"/>
  </p:handoutMasterIdLst>
  <p:sldIdLst>
    <p:sldId id="263" r:id="rId6"/>
    <p:sldId id="277" r:id="rId7"/>
    <p:sldId id="259" r:id="rId8"/>
    <p:sldId id="441" r:id="rId9"/>
    <p:sldId id="293" r:id="rId10"/>
    <p:sldId id="298" r:id="rId11"/>
    <p:sldId id="414" r:id="rId12"/>
    <p:sldId id="415" r:id="rId13"/>
    <p:sldId id="265" r:id="rId14"/>
    <p:sldId id="443" r:id="rId15"/>
    <p:sldId id="444" r:id="rId16"/>
    <p:sldId id="445" r:id="rId17"/>
    <p:sldId id="446" r:id="rId18"/>
    <p:sldId id="442" r:id="rId19"/>
    <p:sldId id="417" r:id="rId20"/>
    <p:sldId id="447" r:id="rId21"/>
    <p:sldId id="416" r:id="rId22"/>
    <p:sldId id="418" r:id="rId23"/>
    <p:sldId id="428" r:id="rId24"/>
    <p:sldId id="449" r:id="rId25"/>
    <p:sldId id="450" r:id="rId26"/>
    <p:sldId id="455" r:id="rId27"/>
    <p:sldId id="420" r:id="rId28"/>
    <p:sldId id="452" r:id="rId29"/>
    <p:sldId id="451" r:id="rId30"/>
    <p:sldId id="429" r:id="rId31"/>
    <p:sldId id="268" r:id="rId32"/>
    <p:sldId id="430" r:id="rId33"/>
    <p:sldId id="453" r:id="rId34"/>
    <p:sldId id="433" r:id="rId35"/>
    <p:sldId id="454" r:id="rId36"/>
    <p:sldId id="437" r:id="rId37"/>
    <p:sldId id="439" r:id="rId38"/>
    <p:sldId id="257" r:id="rId39"/>
    <p:sldId id="456" r:id="rId40"/>
    <p:sldId id="34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75E5E4-5947-4454-A267-26CCF8BF02A8}" v="820" dt="2025-02-20T21:43:59.137"/>
  </p1510:revLst>
</p1510:revInfo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3" autoAdjust="0"/>
    <p:restoredTop sz="81307" autoAdjust="0"/>
  </p:normalViewPr>
  <p:slideViewPr>
    <p:cSldViewPr snapToGrid="0">
      <p:cViewPr varScale="1">
        <p:scale>
          <a:sx n="67" d="100"/>
          <a:sy n="67" d="100"/>
        </p:scale>
        <p:origin x="1450" y="53"/>
      </p:cViewPr>
      <p:guideLst/>
    </p:cSldViewPr>
  </p:slideViewPr>
  <p:outlineViewPr>
    <p:cViewPr>
      <p:scale>
        <a:sx n="33" d="100"/>
        <a:sy n="33" d="100"/>
      </p:scale>
      <p:origin x="0" y="-11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Philipson" userId="4e5eb0fe-ec73-4e46-8346-c989b6ce1121" providerId="ADAL" clId="{82D8F846-93AF-4951-B812-2501A33C7E7C}"/>
    <pc:docChg chg="undo custSel modSld">
      <pc:chgData name="Kate Philipson" userId="4e5eb0fe-ec73-4e46-8346-c989b6ce1121" providerId="ADAL" clId="{82D8F846-93AF-4951-B812-2501A33C7E7C}" dt="2025-01-28T20:21:10.658" v="169" actId="114"/>
      <pc:docMkLst>
        <pc:docMk/>
      </pc:docMkLst>
      <pc:sldChg chg="modSp mod">
        <pc:chgData name="Kate Philipson" userId="4e5eb0fe-ec73-4e46-8346-c989b6ce1121" providerId="ADAL" clId="{82D8F846-93AF-4951-B812-2501A33C7E7C}" dt="2025-01-28T20:21:10.658" v="169" actId="114"/>
        <pc:sldMkLst>
          <pc:docMk/>
          <pc:sldMk cId="2401068040" sldId="285"/>
        </pc:sldMkLst>
      </pc:sldChg>
    </pc:docChg>
  </pc:docChgLst>
  <pc:docChgLst>
    <pc:chgData name="Kate Philipson" userId="4e5eb0fe-ec73-4e46-8346-c989b6ce1121" providerId="ADAL" clId="{B575E5E4-5947-4454-A267-26CCF8BF02A8}"/>
    <pc:docChg chg="undo redo custSel addSld delSld modSld sldOrd">
      <pc:chgData name="Kate Philipson" userId="4e5eb0fe-ec73-4e46-8346-c989b6ce1121" providerId="ADAL" clId="{B575E5E4-5947-4454-A267-26CCF8BF02A8}" dt="2025-02-20T21:48:36.738" v="8814" actId="5793"/>
      <pc:docMkLst>
        <pc:docMk/>
      </pc:docMkLst>
      <pc:sldChg chg="addSp delSp modSp mod">
        <pc:chgData name="Kate Philipson" userId="4e5eb0fe-ec73-4e46-8346-c989b6ce1121" providerId="ADAL" clId="{B575E5E4-5947-4454-A267-26CCF8BF02A8}" dt="2025-02-19T02:26:02.887" v="4939" actId="1076"/>
        <pc:sldMkLst>
          <pc:docMk/>
          <pc:sldMk cId="1325608595" sldId="257"/>
        </pc:sldMkLst>
        <pc:spChg chg="mod">
          <ac:chgData name="Kate Philipson" userId="4e5eb0fe-ec73-4e46-8346-c989b6ce1121" providerId="ADAL" clId="{B575E5E4-5947-4454-A267-26CCF8BF02A8}" dt="2025-02-19T02:26:02.887" v="4939" actId="1076"/>
          <ac:spMkLst>
            <pc:docMk/>
            <pc:sldMk cId="1325608595" sldId="257"/>
            <ac:spMk id="2" creationId="{912DF434-28DB-4621-A497-D62C41CE0419}"/>
          </ac:spMkLst>
        </pc:spChg>
        <pc:spChg chg="mod">
          <ac:chgData name="Kate Philipson" userId="4e5eb0fe-ec73-4e46-8346-c989b6ce1121" providerId="ADAL" clId="{B575E5E4-5947-4454-A267-26CCF8BF02A8}" dt="2025-02-19T02:25:43.891" v="4934" actId="122"/>
          <ac:spMkLst>
            <pc:docMk/>
            <pc:sldMk cId="1325608595" sldId="257"/>
            <ac:spMk id="3" creationId="{22788C46-D0BC-4307-AE55-7601A139E7CB}"/>
          </ac:spMkLst>
        </pc:spChg>
        <pc:spChg chg="add mod">
          <ac:chgData name="Kate Philipson" userId="4e5eb0fe-ec73-4e46-8346-c989b6ce1121" providerId="ADAL" clId="{B575E5E4-5947-4454-A267-26CCF8BF02A8}" dt="2025-02-19T02:25:50.208" v="4936" actId="1076"/>
          <ac:spMkLst>
            <pc:docMk/>
            <pc:sldMk cId="1325608595" sldId="257"/>
            <ac:spMk id="6" creationId="{7CDF89E3-331F-F0E6-8A00-DF627CA44155}"/>
          </ac:spMkLst>
        </pc:spChg>
        <pc:picChg chg="add mod">
          <ac:chgData name="Kate Philipson" userId="4e5eb0fe-ec73-4e46-8346-c989b6ce1121" providerId="ADAL" clId="{B575E5E4-5947-4454-A267-26CCF8BF02A8}" dt="2025-02-19T02:25:47.604" v="4935" actId="1076"/>
          <ac:picMkLst>
            <pc:docMk/>
            <pc:sldMk cId="1325608595" sldId="257"/>
            <ac:picMk id="4" creationId="{DC29D622-0673-4358-C242-641834F6AD08}"/>
          </ac:picMkLst>
        </pc:picChg>
        <pc:picChg chg="del">
          <ac:chgData name="Kate Philipson" userId="4e5eb0fe-ec73-4e46-8346-c989b6ce1121" providerId="ADAL" clId="{B575E5E4-5947-4454-A267-26CCF8BF02A8}" dt="2025-02-19T02:08:32.174" v="4375" actId="478"/>
          <ac:picMkLst>
            <pc:docMk/>
            <pc:sldMk cId="1325608595" sldId="257"/>
            <ac:picMk id="5" creationId="{AC8D0FDD-7E29-A6E1-3E5C-E403BC93CCF9}"/>
          </ac:picMkLst>
        </pc:picChg>
      </pc:sldChg>
      <pc:sldChg chg="addSp delSp modSp add mod modNotesTx">
        <pc:chgData name="Kate Philipson" userId="4e5eb0fe-ec73-4e46-8346-c989b6ce1121" providerId="ADAL" clId="{B575E5E4-5947-4454-A267-26CCF8BF02A8}" dt="2025-02-20T21:46:24.983" v="8807" actId="6549"/>
        <pc:sldMkLst>
          <pc:docMk/>
          <pc:sldMk cId="591014909" sldId="259"/>
        </pc:sldMkLst>
        <pc:picChg chg="add mod">
          <ac:chgData name="Kate Philipson" userId="4e5eb0fe-ec73-4e46-8346-c989b6ce1121" providerId="ADAL" clId="{B575E5E4-5947-4454-A267-26CCF8BF02A8}" dt="2025-02-18T19:11:43.734" v="161" actId="1076"/>
          <ac:picMkLst>
            <pc:docMk/>
            <pc:sldMk cId="591014909" sldId="259"/>
            <ac:picMk id="2" creationId="{A480B6C7-F7EC-62D2-3952-955C8634C0A8}"/>
          </ac:picMkLst>
        </pc:picChg>
        <pc:picChg chg="mod">
          <ac:chgData name="Kate Philipson" userId="4e5eb0fe-ec73-4e46-8346-c989b6ce1121" providerId="ADAL" clId="{B575E5E4-5947-4454-A267-26CCF8BF02A8}" dt="2025-02-18T18:48:57.779" v="30" actId="1076"/>
          <ac:picMkLst>
            <pc:docMk/>
            <pc:sldMk cId="591014909" sldId="259"/>
            <ac:picMk id="3" creationId="{EE938C78-D4B7-466B-89E7-2B21F832538D}"/>
          </ac:picMkLst>
        </pc:picChg>
        <pc:picChg chg="mod">
          <ac:chgData name="Kate Philipson" userId="4e5eb0fe-ec73-4e46-8346-c989b6ce1121" providerId="ADAL" clId="{B575E5E4-5947-4454-A267-26CCF8BF02A8}" dt="2025-02-18T18:49:06.125" v="32" actId="1076"/>
          <ac:picMkLst>
            <pc:docMk/>
            <pc:sldMk cId="591014909" sldId="259"/>
            <ac:picMk id="7" creationId="{00000000-0000-0000-0000-000000000000}"/>
          </ac:picMkLst>
        </pc:picChg>
        <pc:picChg chg="mod">
          <ac:chgData name="Kate Philipson" userId="4e5eb0fe-ec73-4e46-8346-c989b6ce1121" providerId="ADAL" clId="{B575E5E4-5947-4454-A267-26CCF8BF02A8}" dt="2025-02-18T18:49:32.141" v="34" actId="1076"/>
          <ac:picMkLst>
            <pc:docMk/>
            <pc:sldMk cId="591014909" sldId="259"/>
            <ac:picMk id="1026" creationId="{00000000-0000-0000-0000-000000000000}"/>
          </ac:picMkLst>
        </pc:picChg>
        <pc:picChg chg="mod">
          <ac:chgData name="Kate Philipson" userId="4e5eb0fe-ec73-4e46-8346-c989b6ce1121" providerId="ADAL" clId="{B575E5E4-5947-4454-A267-26CCF8BF02A8}" dt="2025-02-18T18:49:11.209" v="33" actId="1076"/>
          <ac:picMkLst>
            <pc:docMk/>
            <pc:sldMk cId="591014909" sldId="259"/>
            <ac:picMk id="1028" creationId="{00000000-0000-0000-0000-000000000000}"/>
          </ac:picMkLst>
        </pc:picChg>
      </pc:sldChg>
      <pc:sldChg chg="modSp add mod">
        <pc:chgData name="Kate Philipson" userId="4e5eb0fe-ec73-4e46-8346-c989b6ce1121" providerId="ADAL" clId="{B575E5E4-5947-4454-A267-26CCF8BF02A8}" dt="2025-02-18T19:09:16.969" v="159" actId="120"/>
        <pc:sldMkLst>
          <pc:docMk/>
          <pc:sldMk cId="70175258" sldId="263"/>
        </pc:sldMkLst>
        <pc:spChg chg="mod">
          <ac:chgData name="Kate Philipson" userId="4e5eb0fe-ec73-4e46-8346-c989b6ce1121" providerId="ADAL" clId="{B575E5E4-5947-4454-A267-26CCF8BF02A8}" dt="2025-02-18T17:40:09.562" v="18" actId="113"/>
          <ac:spMkLst>
            <pc:docMk/>
            <pc:sldMk cId="70175258" sldId="263"/>
            <ac:spMk id="2" creationId="{23D2C1D3-9D0B-C7A2-87A8-63D1D4BA0A87}"/>
          </ac:spMkLst>
        </pc:spChg>
        <pc:spChg chg="mod">
          <ac:chgData name="Kate Philipson" userId="4e5eb0fe-ec73-4e46-8346-c989b6ce1121" providerId="ADAL" clId="{B575E5E4-5947-4454-A267-26CCF8BF02A8}" dt="2025-02-18T19:09:16.969" v="159" actId="120"/>
          <ac:spMkLst>
            <pc:docMk/>
            <pc:sldMk cId="70175258" sldId="263"/>
            <ac:spMk id="9" creationId="{C6AE3860-557A-24A2-58AC-11E6104D2C29}"/>
          </ac:spMkLst>
        </pc:spChg>
      </pc:sldChg>
      <pc:sldChg chg="addSp delSp modSp mod ord delAnim">
        <pc:chgData name="Kate Philipson" userId="4e5eb0fe-ec73-4e46-8346-c989b6ce1121" providerId="ADAL" clId="{B575E5E4-5947-4454-A267-26CCF8BF02A8}" dt="2025-02-19T02:34:26.909" v="5077" actId="1076"/>
        <pc:sldMkLst>
          <pc:docMk/>
          <pc:sldMk cId="2563119616" sldId="265"/>
        </pc:sldMkLst>
        <pc:spChg chg="add mod">
          <ac:chgData name="Kate Philipson" userId="4e5eb0fe-ec73-4e46-8346-c989b6ce1121" providerId="ADAL" clId="{B575E5E4-5947-4454-A267-26CCF8BF02A8}" dt="2025-02-19T02:34:26.909" v="5077" actId="1076"/>
          <ac:spMkLst>
            <pc:docMk/>
            <pc:sldMk cId="2563119616" sldId="265"/>
            <ac:spMk id="5" creationId="{E380082C-9143-CB1E-1598-FD4EC2E256A9}"/>
          </ac:spMkLst>
        </pc:spChg>
        <pc:spChg chg="mod">
          <ac:chgData name="Kate Philipson" userId="4e5eb0fe-ec73-4e46-8346-c989b6ce1121" providerId="ADAL" clId="{B575E5E4-5947-4454-A267-26CCF8BF02A8}" dt="2025-02-18T20:47:37.874" v="1159" actId="1076"/>
          <ac:spMkLst>
            <pc:docMk/>
            <pc:sldMk cId="2563119616" sldId="265"/>
            <ac:spMk id="15" creationId="{F609DE8A-353E-450A-6D5C-E28736523580}"/>
          </ac:spMkLst>
        </pc:spChg>
        <pc:spChg chg="mod">
          <ac:chgData name="Kate Philipson" userId="4e5eb0fe-ec73-4e46-8346-c989b6ce1121" providerId="ADAL" clId="{B575E5E4-5947-4454-A267-26CCF8BF02A8}" dt="2025-02-18T20:47:33.228" v="1158" actId="1076"/>
          <ac:spMkLst>
            <pc:docMk/>
            <pc:sldMk cId="2563119616" sldId="265"/>
            <ac:spMk id="16" creationId="{E31E315B-67AF-31D1-0854-96C16AA53E78}"/>
          </ac:spMkLst>
        </pc:spChg>
        <pc:picChg chg="add mod">
          <ac:chgData name="Kate Philipson" userId="4e5eb0fe-ec73-4e46-8346-c989b6ce1121" providerId="ADAL" clId="{B575E5E4-5947-4454-A267-26CCF8BF02A8}" dt="2025-02-18T23:06:44.216" v="2414" actId="1076"/>
          <ac:picMkLst>
            <pc:docMk/>
            <pc:sldMk cId="2563119616" sldId="265"/>
            <ac:picMk id="3" creationId="{753DC647-839C-98B8-B70A-6F9853AFDC53}"/>
          </ac:picMkLst>
        </pc:picChg>
      </pc:sldChg>
      <pc:sldChg chg="addSp modSp mod">
        <pc:chgData name="Kate Philipson" userId="4e5eb0fe-ec73-4e46-8346-c989b6ce1121" providerId="ADAL" clId="{B575E5E4-5947-4454-A267-26CCF8BF02A8}" dt="2025-02-19T02:33:32.607" v="5056"/>
        <pc:sldMkLst>
          <pc:docMk/>
          <pc:sldMk cId="3103683689" sldId="268"/>
        </pc:sldMkLst>
        <pc:spChg chg="add mod">
          <ac:chgData name="Kate Philipson" userId="4e5eb0fe-ec73-4e46-8346-c989b6ce1121" providerId="ADAL" clId="{B575E5E4-5947-4454-A267-26CCF8BF02A8}" dt="2025-02-19T02:33:32.607" v="5056"/>
          <ac:spMkLst>
            <pc:docMk/>
            <pc:sldMk cId="3103683689" sldId="268"/>
            <ac:spMk id="2" creationId="{F5E9E738-33DB-EBA2-FF95-6535621FCB70}"/>
          </ac:spMkLst>
        </pc:spChg>
        <pc:spChg chg="mod">
          <ac:chgData name="Kate Philipson" userId="4e5eb0fe-ec73-4e46-8346-c989b6ce1121" providerId="ADAL" clId="{B575E5E4-5947-4454-A267-26CCF8BF02A8}" dt="2025-02-19T01:54:32.529" v="4055" actId="20577"/>
          <ac:spMkLst>
            <pc:docMk/>
            <pc:sldMk cId="3103683689" sldId="268"/>
            <ac:spMk id="4" creationId="{EDAF7A59-37F3-EBBB-E52F-F4CF68110E76}"/>
          </ac:spMkLst>
        </pc:spChg>
      </pc:sldChg>
      <pc:sldChg chg="modSp add mod modNotesTx">
        <pc:chgData name="Kate Philipson" userId="4e5eb0fe-ec73-4e46-8346-c989b6ce1121" providerId="ADAL" clId="{B575E5E4-5947-4454-A267-26CCF8BF02A8}" dt="2025-02-20T21:46:13.292" v="8806" actId="6549"/>
        <pc:sldMkLst>
          <pc:docMk/>
          <pc:sldMk cId="1960152250" sldId="277"/>
        </pc:sldMkLst>
        <pc:spChg chg="mod">
          <ac:chgData name="Kate Philipson" userId="4e5eb0fe-ec73-4e46-8346-c989b6ce1121" providerId="ADAL" clId="{B575E5E4-5947-4454-A267-26CCF8BF02A8}" dt="2025-02-18T17:39:19.906" v="10" actId="27636"/>
          <ac:spMkLst>
            <pc:docMk/>
            <pc:sldMk cId="1960152250" sldId="277"/>
            <ac:spMk id="2" creationId="{56FC207A-8BB4-80D2-F6FB-27181B187960}"/>
          </ac:spMkLst>
        </pc:spChg>
      </pc:sldChg>
      <pc:sldChg chg="delSp modSp del mod">
        <pc:chgData name="Kate Philipson" userId="4e5eb0fe-ec73-4e46-8346-c989b6ce1121" providerId="ADAL" clId="{B575E5E4-5947-4454-A267-26CCF8BF02A8}" dt="2025-02-18T20:31:08.869" v="805" actId="47"/>
        <pc:sldMkLst>
          <pc:docMk/>
          <pc:sldMk cId="1380047467" sldId="280"/>
        </pc:sldMkLst>
      </pc:sldChg>
      <pc:sldChg chg="modSp del mod">
        <pc:chgData name="Kate Philipson" userId="4e5eb0fe-ec73-4e46-8346-c989b6ce1121" providerId="ADAL" clId="{B575E5E4-5947-4454-A267-26CCF8BF02A8}" dt="2025-02-18T17:38:50.603" v="6" actId="47"/>
        <pc:sldMkLst>
          <pc:docMk/>
          <pc:sldMk cId="2401068040" sldId="285"/>
        </pc:sldMkLst>
      </pc:sldChg>
      <pc:sldChg chg="addSp modSp mod">
        <pc:chgData name="Kate Philipson" userId="4e5eb0fe-ec73-4e46-8346-c989b6ce1121" providerId="ADAL" clId="{B575E5E4-5947-4454-A267-26CCF8BF02A8}" dt="2025-02-19T02:34:45.774" v="5083" actId="1076"/>
        <pc:sldMkLst>
          <pc:docMk/>
          <pc:sldMk cId="1929784983" sldId="293"/>
        </pc:sldMkLst>
        <pc:spChg chg="mod">
          <ac:chgData name="Kate Philipson" userId="4e5eb0fe-ec73-4e46-8346-c989b6ce1121" providerId="ADAL" clId="{B575E5E4-5947-4454-A267-26CCF8BF02A8}" dt="2025-02-18T18:53:22.378" v="83" actId="20577"/>
          <ac:spMkLst>
            <pc:docMk/>
            <pc:sldMk cId="1929784983" sldId="293"/>
            <ac:spMk id="3" creationId="{22788C46-D0BC-4307-AE55-7601A139E7CB}"/>
          </ac:spMkLst>
        </pc:spChg>
        <pc:spChg chg="add mod">
          <ac:chgData name="Kate Philipson" userId="4e5eb0fe-ec73-4e46-8346-c989b6ce1121" providerId="ADAL" clId="{B575E5E4-5947-4454-A267-26CCF8BF02A8}" dt="2025-02-19T02:34:45.774" v="5083" actId="1076"/>
          <ac:spMkLst>
            <pc:docMk/>
            <pc:sldMk cId="1929784983" sldId="293"/>
            <ac:spMk id="4" creationId="{B6C5F82E-9DB3-3554-D494-B3AFE13E9B48}"/>
          </ac:spMkLst>
        </pc:spChg>
      </pc:sldChg>
      <pc:sldChg chg="del">
        <pc:chgData name="Kate Philipson" userId="4e5eb0fe-ec73-4e46-8346-c989b6ce1121" providerId="ADAL" clId="{B575E5E4-5947-4454-A267-26CCF8BF02A8}" dt="2025-02-18T23:26:48.914" v="2465" actId="47"/>
        <pc:sldMkLst>
          <pc:docMk/>
          <pc:sldMk cId="3855623585" sldId="296"/>
        </pc:sldMkLst>
      </pc:sldChg>
      <pc:sldChg chg="addSp modSp mod modNotesTx">
        <pc:chgData name="Kate Philipson" userId="4e5eb0fe-ec73-4e46-8346-c989b6ce1121" providerId="ADAL" clId="{B575E5E4-5947-4454-A267-26CCF8BF02A8}" dt="2025-02-20T21:48:36.738" v="8814" actId="5793"/>
        <pc:sldMkLst>
          <pc:docMk/>
          <pc:sldMk cId="3321089206" sldId="298"/>
        </pc:sldMkLst>
        <pc:spChg chg="add mod">
          <ac:chgData name="Kate Philipson" userId="4e5eb0fe-ec73-4e46-8346-c989b6ce1121" providerId="ADAL" clId="{B575E5E4-5947-4454-A267-26CCF8BF02A8}" dt="2025-02-19T02:34:37.457" v="5081" actId="1076"/>
          <ac:spMkLst>
            <pc:docMk/>
            <pc:sldMk cId="3321089206" sldId="298"/>
            <ac:spMk id="4" creationId="{F3439BFF-BDE4-D46D-43A1-7288631A8D43}"/>
          </ac:spMkLst>
        </pc:spChg>
      </pc:sldChg>
      <pc:sldChg chg="del ord">
        <pc:chgData name="Kate Philipson" userId="4e5eb0fe-ec73-4e46-8346-c989b6ce1121" providerId="ADAL" clId="{B575E5E4-5947-4454-A267-26CCF8BF02A8}" dt="2025-02-18T23:47:49.334" v="2469" actId="47"/>
        <pc:sldMkLst>
          <pc:docMk/>
          <pc:sldMk cId="24819873" sldId="301"/>
        </pc:sldMkLst>
      </pc:sldChg>
      <pc:sldChg chg="addSp delSp modSp add mod">
        <pc:chgData name="Kate Philipson" userId="4e5eb0fe-ec73-4e46-8346-c989b6ce1121" providerId="ADAL" clId="{B575E5E4-5947-4454-A267-26CCF8BF02A8}" dt="2025-02-20T21:44:07.396" v="8805" actId="478"/>
        <pc:sldMkLst>
          <pc:docMk/>
          <pc:sldMk cId="0" sldId="344"/>
        </pc:sldMkLst>
        <pc:spChg chg="add del mod">
          <ac:chgData name="Kate Philipson" userId="4e5eb0fe-ec73-4e46-8346-c989b6ce1121" providerId="ADAL" clId="{B575E5E4-5947-4454-A267-26CCF8BF02A8}" dt="2025-02-20T21:44:07.396" v="8805" actId="478"/>
          <ac:spMkLst>
            <pc:docMk/>
            <pc:sldMk cId="0" sldId="344"/>
            <ac:spMk id="2" creationId="{AF359C30-AE4E-BD70-24C2-7F9D9EBDBBBB}"/>
          </ac:spMkLst>
        </pc:spChg>
        <pc:spChg chg="add mod">
          <ac:chgData name="Kate Philipson" userId="4e5eb0fe-ec73-4e46-8346-c989b6ce1121" providerId="ADAL" clId="{B575E5E4-5947-4454-A267-26CCF8BF02A8}" dt="2025-02-19T02:07:29.140" v="4373" actId="1036"/>
          <ac:spMkLst>
            <pc:docMk/>
            <pc:sldMk cId="0" sldId="344"/>
            <ac:spMk id="3" creationId="{70E6917F-3B5A-CBD9-D2EF-1953125A1ED7}"/>
          </ac:spMkLst>
        </pc:spChg>
        <pc:spChg chg="mod">
          <ac:chgData name="Kate Philipson" userId="4e5eb0fe-ec73-4e46-8346-c989b6ce1121" providerId="ADAL" clId="{B575E5E4-5947-4454-A267-26CCF8BF02A8}" dt="2025-02-19T02:07:29.140" v="4373" actId="1036"/>
          <ac:spMkLst>
            <pc:docMk/>
            <pc:sldMk cId="0" sldId="344"/>
            <ac:spMk id="97" creationId="{00000000-0000-0000-0000-000000000000}"/>
          </ac:spMkLst>
        </pc:spChg>
        <pc:spChg chg="mod">
          <ac:chgData name="Kate Philipson" userId="4e5eb0fe-ec73-4e46-8346-c989b6ce1121" providerId="ADAL" clId="{B575E5E4-5947-4454-A267-26CCF8BF02A8}" dt="2025-02-19T02:07:29.140" v="4373" actId="1036"/>
          <ac:spMkLst>
            <pc:docMk/>
            <pc:sldMk cId="0" sldId="344"/>
            <ac:spMk id="98" creationId="{00000000-0000-0000-0000-000000000000}"/>
          </ac:spMkLst>
        </pc:spChg>
        <pc:spChg chg="mod">
          <ac:chgData name="Kate Philipson" userId="4e5eb0fe-ec73-4e46-8346-c989b6ce1121" providerId="ADAL" clId="{B575E5E4-5947-4454-A267-26CCF8BF02A8}" dt="2025-02-19T02:07:29.140" v="4373" actId="1036"/>
          <ac:spMkLst>
            <pc:docMk/>
            <pc:sldMk cId="0" sldId="344"/>
            <ac:spMk id="99" creationId="{00000000-0000-0000-0000-000000000000}"/>
          </ac:spMkLst>
        </pc:spChg>
        <pc:picChg chg="mod">
          <ac:chgData name="Kate Philipson" userId="4e5eb0fe-ec73-4e46-8346-c989b6ce1121" providerId="ADAL" clId="{B575E5E4-5947-4454-A267-26CCF8BF02A8}" dt="2025-02-19T02:07:29.140" v="4373" actId="1036"/>
          <ac:picMkLst>
            <pc:docMk/>
            <pc:sldMk cId="0" sldId="344"/>
            <ac:picMk id="94" creationId="{00000000-0000-0000-0000-000000000000}"/>
          </ac:picMkLst>
        </pc:picChg>
        <pc:picChg chg="mod">
          <ac:chgData name="Kate Philipson" userId="4e5eb0fe-ec73-4e46-8346-c989b6ce1121" providerId="ADAL" clId="{B575E5E4-5947-4454-A267-26CCF8BF02A8}" dt="2025-02-19T02:06:18.144" v="4337" actId="1076"/>
          <ac:picMkLst>
            <pc:docMk/>
            <pc:sldMk cId="0" sldId="344"/>
            <ac:picMk id="95" creationId="{00000000-0000-0000-0000-000000000000}"/>
          </ac:picMkLst>
        </pc:picChg>
      </pc:sldChg>
      <pc:sldChg chg="delSp add del setBg delDesignElem">
        <pc:chgData name="Kate Philipson" userId="4e5eb0fe-ec73-4e46-8346-c989b6ce1121" providerId="ADAL" clId="{B575E5E4-5947-4454-A267-26CCF8BF02A8}" dt="2025-02-18T18:51:49.228" v="60" actId="47"/>
        <pc:sldMkLst>
          <pc:docMk/>
          <pc:sldMk cId="931162652" sldId="382"/>
        </pc:sldMkLst>
      </pc:sldChg>
      <pc:sldChg chg="del">
        <pc:chgData name="Kate Philipson" userId="4e5eb0fe-ec73-4e46-8346-c989b6ce1121" providerId="ADAL" clId="{B575E5E4-5947-4454-A267-26CCF8BF02A8}" dt="2025-02-18T17:38:50.603" v="6" actId="47"/>
        <pc:sldMkLst>
          <pc:docMk/>
          <pc:sldMk cId="70175258" sldId="410"/>
        </pc:sldMkLst>
      </pc:sldChg>
      <pc:sldChg chg="add del">
        <pc:chgData name="Kate Philipson" userId="4e5eb0fe-ec73-4e46-8346-c989b6ce1121" providerId="ADAL" clId="{B575E5E4-5947-4454-A267-26CCF8BF02A8}" dt="2025-02-18T18:56:42.842" v="96" actId="47"/>
        <pc:sldMkLst>
          <pc:docMk/>
          <pc:sldMk cId="1061001566" sldId="413"/>
        </pc:sldMkLst>
      </pc:sldChg>
      <pc:sldChg chg="addSp modSp mod">
        <pc:chgData name="Kate Philipson" userId="4e5eb0fe-ec73-4e46-8346-c989b6ce1121" providerId="ADAL" clId="{B575E5E4-5947-4454-A267-26CCF8BF02A8}" dt="2025-02-19T02:34:31.218" v="5079"/>
        <pc:sldMkLst>
          <pc:docMk/>
          <pc:sldMk cId="178746503" sldId="414"/>
        </pc:sldMkLst>
        <pc:spChg chg="mod">
          <ac:chgData name="Kate Philipson" userId="4e5eb0fe-ec73-4e46-8346-c989b6ce1121" providerId="ADAL" clId="{B575E5E4-5947-4454-A267-26CCF8BF02A8}" dt="2025-02-18T18:56:35.078" v="93" actId="14100"/>
          <ac:spMkLst>
            <pc:docMk/>
            <pc:sldMk cId="178746503" sldId="414"/>
            <ac:spMk id="2" creationId="{507BCFCB-1A60-258C-B251-6BE67FFA7255}"/>
          </ac:spMkLst>
        </pc:spChg>
        <pc:spChg chg="mod">
          <ac:chgData name="Kate Philipson" userId="4e5eb0fe-ec73-4e46-8346-c989b6ce1121" providerId="ADAL" clId="{B575E5E4-5947-4454-A267-26CCF8BF02A8}" dt="2025-02-18T18:56:35.283" v="94" actId="1076"/>
          <ac:spMkLst>
            <pc:docMk/>
            <pc:sldMk cId="178746503" sldId="414"/>
            <ac:spMk id="3" creationId="{AE412832-ADBC-88DE-7888-50BA39EC58B1}"/>
          </ac:spMkLst>
        </pc:spChg>
        <pc:spChg chg="add mod">
          <ac:chgData name="Kate Philipson" userId="4e5eb0fe-ec73-4e46-8346-c989b6ce1121" providerId="ADAL" clId="{B575E5E4-5947-4454-A267-26CCF8BF02A8}" dt="2025-02-19T02:34:31.218" v="5079"/>
          <ac:spMkLst>
            <pc:docMk/>
            <pc:sldMk cId="178746503" sldId="414"/>
            <ac:spMk id="4" creationId="{6971F865-B150-D571-D22C-75C8E3F4AC34}"/>
          </ac:spMkLst>
        </pc:spChg>
      </pc:sldChg>
      <pc:sldChg chg="addSp modSp mod">
        <pc:chgData name="Kate Philipson" userId="4e5eb0fe-ec73-4e46-8346-c989b6ce1121" providerId="ADAL" clId="{B575E5E4-5947-4454-A267-26CCF8BF02A8}" dt="2025-02-19T02:34:28.411" v="5078"/>
        <pc:sldMkLst>
          <pc:docMk/>
          <pc:sldMk cId="3519004353" sldId="415"/>
        </pc:sldMkLst>
        <pc:spChg chg="mod">
          <ac:chgData name="Kate Philipson" userId="4e5eb0fe-ec73-4e46-8346-c989b6ce1121" providerId="ADAL" clId="{B575E5E4-5947-4454-A267-26CCF8BF02A8}" dt="2025-02-18T20:42:57.782" v="1077" actId="14100"/>
          <ac:spMkLst>
            <pc:docMk/>
            <pc:sldMk cId="3519004353" sldId="415"/>
            <ac:spMk id="2" creationId="{3F701C31-9F18-33B5-0CB3-962BD36A1651}"/>
          </ac:spMkLst>
        </pc:spChg>
        <pc:spChg chg="add mod">
          <ac:chgData name="Kate Philipson" userId="4e5eb0fe-ec73-4e46-8346-c989b6ce1121" providerId="ADAL" clId="{B575E5E4-5947-4454-A267-26CCF8BF02A8}" dt="2025-02-19T02:34:28.411" v="5078"/>
          <ac:spMkLst>
            <pc:docMk/>
            <pc:sldMk cId="3519004353" sldId="415"/>
            <ac:spMk id="3" creationId="{76E515FE-EC77-8472-2148-8D15A5D1357A}"/>
          </ac:spMkLst>
        </pc:spChg>
      </pc:sldChg>
      <pc:sldChg chg="addSp modSp mod">
        <pc:chgData name="Kate Philipson" userId="4e5eb0fe-ec73-4e46-8346-c989b6ce1121" providerId="ADAL" clId="{B575E5E4-5947-4454-A267-26CCF8BF02A8}" dt="2025-02-19T02:33:58.662" v="5067"/>
        <pc:sldMkLst>
          <pc:docMk/>
          <pc:sldMk cId="906754047" sldId="416"/>
        </pc:sldMkLst>
        <pc:spChg chg="add mod">
          <ac:chgData name="Kate Philipson" userId="4e5eb0fe-ec73-4e46-8346-c989b6ce1121" providerId="ADAL" clId="{B575E5E4-5947-4454-A267-26CCF8BF02A8}" dt="2025-02-18T22:54:05.462" v="2183" actId="1076"/>
          <ac:spMkLst>
            <pc:docMk/>
            <pc:sldMk cId="906754047" sldId="416"/>
            <ac:spMk id="4" creationId="{24B8E260-9CDC-F12F-FB70-54CA0825A29C}"/>
          </ac:spMkLst>
        </pc:spChg>
        <pc:spChg chg="add mod">
          <ac:chgData name="Kate Philipson" userId="4e5eb0fe-ec73-4e46-8346-c989b6ce1121" providerId="ADAL" clId="{B575E5E4-5947-4454-A267-26CCF8BF02A8}" dt="2025-02-19T02:33:58.662" v="5067"/>
          <ac:spMkLst>
            <pc:docMk/>
            <pc:sldMk cId="906754047" sldId="416"/>
            <ac:spMk id="5" creationId="{01C99CD5-BF9D-B19E-401E-5B6A37394B51}"/>
          </ac:spMkLst>
        </pc:spChg>
      </pc:sldChg>
      <pc:sldChg chg="addSp delSp modSp mod delAnim modAnim">
        <pc:chgData name="Kate Philipson" userId="4e5eb0fe-ec73-4e46-8346-c989b6ce1121" providerId="ADAL" clId="{B575E5E4-5947-4454-A267-26CCF8BF02A8}" dt="2025-02-19T02:34:01.323" v="5069"/>
        <pc:sldMkLst>
          <pc:docMk/>
          <pc:sldMk cId="3502522881" sldId="417"/>
        </pc:sldMkLst>
        <pc:spChg chg="add mod">
          <ac:chgData name="Kate Philipson" userId="4e5eb0fe-ec73-4e46-8346-c989b6ce1121" providerId="ADAL" clId="{B575E5E4-5947-4454-A267-26CCF8BF02A8}" dt="2025-02-18T22:26:36.505" v="1600" actId="1076"/>
          <ac:spMkLst>
            <pc:docMk/>
            <pc:sldMk cId="3502522881" sldId="417"/>
            <ac:spMk id="2" creationId="{601D1DB7-8750-16F2-1F9E-4FE1A20936DE}"/>
          </ac:spMkLst>
        </pc:spChg>
        <pc:spChg chg="add mod">
          <ac:chgData name="Kate Philipson" userId="4e5eb0fe-ec73-4e46-8346-c989b6ce1121" providerId="ADAL" clId="{B575E5E4-5947-4454-A267-26CCF8BF02A8}" dt="2025-02-19T02:34:01.323" v="5069"/>
          <ac:spMkLst>
            <pc:docMk/>
            <pc:sldMk cId="3502522881" sldId="417"/>
            <ac:spMk id="3" creationId="{451C9F12-F29D-163D-A387-2F087FC4DBF3}"/>
          </ac:spMkLst>
        </pc:spChg>
        <pc:spChg chg="mod">
          <ac:chgData name="Kate Philipson" userId="4e5eb0fe-ec73-4e46-8346-c989b6ce1121" providerId="ADAL" clId="{B575E5E4-5947-4454-A267-26CCF8BF02A8}" dt="2025-02-18T22:30:22.299" v="1621" actId="14100"/>
          <ac:spMkLst>
            <pc:docMk/>
            <pc:sldMk cId="3502522881" sldId="417"/>
            <ac:spMk id="6" creationId="{2070BE4F-0F4C-799F-DB6C-1413E754354C}"/>
          </ac:spMkLst>
        </pc:spChg>
        <pc:spChg chg="mod">
          <ac:chgData name="Kate Philipson" userId="4e5eb0fe-ec73-4e46-8346-c989b6ce1121" providerId="ADAL" clId="{B575E5E4-5947-4454-A267-26CCF8BF02A8}" dt="2025-02-18T22:30:25.742" v="1622" actId="14100"/>
          <ac:spMkLst>
            <pc:docMk/>
            <pc:sldMk cId="3502522881" sldId="417"/>
            <ac:spMk id="7" creationId="{98B18018-BABA-42C5-5289-A94E961A07C2}"/>
          </ac:spMkLst>
        </pc:spChg>
        <pc:spChg chg="mod">
          <ac:chgData name="Kate Philipson" userId="4e5eb0fe-ec73-4e46-8346-c989b6ce1121" providerId="ADAL" clId="{B575E5E4-5947-4454-A267-26CCF8BF02A8}" dt="2025-02-18T21:05:22.210" v="1444" actId="1076"/>
          <ac:spMkLst>
            <pc:docMk/>
            <pc:sldMk cId="3502522881" sldId="417"/>
            <ac:spMk id="9" creationId="{9BF5FE75-E1BA-E837-187B-47145EAC30A6}"/>
          </ac:spMkLst>
        </pc:spChg>
        <pc:spChg chg="mod">
          <ac:chgData name="Kate Philipson" userId="4e5eb0fe-ec73-4e46-8346-c989b6ce1121" providerId="ADAL" clId="{B575E5E4-5947-4454-A267-26CCF8BF02A8}" dt="2025-02-18T21:05:30.401" v="1447" actId="14100"/>
          <ac:spMkLst>
            <pc:docMk/>
            <pc:sldMk cId="3502522881" sldId="417"/>
            <ac:spMk id="11" creationId="{1EA15B8E-34DF-35D6-6F75-4430DA83B38F}"/>
          </ac:spMkLst>
        </pc:spChg>
        <pc:spChg chg="mod">
          <ac:chgData name="Kate Philipson" userId="4e5eb0fe-ec73-4e46-8346-c989b6ce1121" providerId="ADAL" clId="{B575E5E4-5947-4454-A267-26CCF8BF02A8}" dt="2025-02-18T22:27:25.532" v="1609" actId="20577"/>
          <ac:spMkLst>
            <pc:docMk/>
            <pc:sldMk cId="3502522881" sldId="417"/>
            <ac:spMk id="15" creationId="{F35E4D73-06A1-0BE7-25E3-BC200BB87B0A}"/>
          </ac:spMkLst>
        </pc:spChg>
        <pc:spChg chg="mod">
          <ac:chgData name="Kate Philipson" userId="4e5eb0fe-ec73-4e46-8346-c989b6ce1121" providerId="ADAL" clId="{B575E5E4-5947-4454-A267-26CCF8BF02A8}" dt="2025-02-18T21:03:23.962" v="1343" actId="14100"/>
          <ac:spMkLst>
            <pc:docMk/>
            <pc:sldMk cId="3502522881" sldId="417"/>
            <ac:spMk id="16" creationId="{10C03DB5-3DF1-976D-864A-2DB0AA5E865B}"/>
          </ac:spMkLst>
        </pc:spChg>
        <pc:spChg chg="mod">
          <ac:chgData name="Kate Philipson" userId="4e5eb0fe-ec73-4e46-8346-c989b6ce1121" providerId="ADAL" clId="{B575E5E4-5947-4454-A267-26CCF8BF02A8}" dt="2025-02-18T22:30:31.172" v="1624" actId="20577"/>
          <ac:spMkLst>
            <pc:docMk/>
            <pc:sldMk cId="3502522881" sldId="417"/>
            <ac:spMk id="17" creationId="{DFDBF55F-A5E4-6EF6-E9C5-3FCE69B3F467}"/>
          </ac:spMkLst>
        </pc:spChg>
        <pc:spChg chg="mod">
          <ac:chgData name="Kate Philipson" userId="4e5eb0fe-ec73-4e46-8346-c989b6ce1121" providerId="ADAL" clId="{B575E5E4-5947-4454-A267-26CCF8BF02A8}" dt="2025-02-18T22:32:02.012" v="1645" actId="20577"/>
          <ac:spMkLst>
            <pc:docMk/>
            <pc:sldMk cId="3502522881" sldId="417"/>
            <ac:spMk id="22" creationId="{51533C4D-671F-FEF5-553A-2C4AC9BC457C}"/>
          </ac:spMkLst>
        </pc:spChg>
      </pc:sldChg>
      <pc:sldChg chg="addSp modSp mod">
        <pc:chgData name="Kate Philipson" userId="4e5eb0fe-ec73-4e46-8346-c989b6ce1121" providerId="ADAL" clId="{B575E5E4-5947-4454-A267-26CCF8BF02A8}" dt="2025-02-19T02:33:57.362" v="5066"/>
        <pc:sldMkLst>
          <pc:docMk/>
          <pc:sldMk cId="2769435461" sldId="418"/>
        </pc:sldMkLst>
        <pc:spChg chg="add mod">
          <ac:chgData name="Kate Philipson" userId="4e5eb0fe-ec73-4e46-8346-c989b6ce1121" providerId="ADAL" clId="{B575E5E4-5947-4454-A267-26CCF8BF02A8}" dt="2025-02-18T23:09:01.633" v="2426" actId="20577"/>
          <ac:spMkLst>
            <pc:docMk/>
            <pc:sldMk cId="2769435461" sldId="418"/>
            <ac:spMk id="2" creationId="{F92BCB2A-C53C-FDC0-FF7A-0851CED86EA2}"/>
          </ac:spMkLst>
        </pc:spChg>
        <pc:spChg chg="mod">
          <ac:chgData name="Kate Philipson" userId="4e5eb0fe-ec73-4e46-8346-c989b6ce1121" providerId="ADAL" clId="{B575E5E4-5947-4454-A267-26CCF8BF02A8}" dt="2025-02-18T23:10:53.415" v="2448" actId="1076"/>
          <ac:spMkLst>
            <pc:docMk/>
            <pc:sldMk cId="2769435461" sldId="418"/>
            <ac:spMk id="3" creationId="{24DE74C3-0743-8B17-B12C-BA5D519F1DB5}"/>
          </ac:spMkLst>
        </pc:spChg>
        <pc:spChg chg="mod">
          <ac:chgData name="Kate Philipson" userId="4e5eb0fe-ec73-4e46-8346-c989b6ce1121" providerId="ADAL" clId="{B575E5E4-5947-4454-A267-26CCF8BF02A8}" dt="2025-02-18T23:00:10.591" v="2411" actId="20577"/>
          <ac:spMkLst>
            <pc:docMk/>
            <pc:sldMk cId="2769435461" sldId="418"/>
            <ac:spMk id="4" creationId="{D83F735F-5498-428B-2AF1-49E4D0C90545}"/>
          </ac:spMkLst>
        </pc:spChg>
        <pc:spChg chg="add mod">
          <ac:chgData name="Kate Philipson" userId="4e5eb0fe-ec73-4e46-8346-c989b6ce1121" providerId="ADAL" clId="{B575E5E4-5947-4454-A267-26CCF8BF02A8}" dt="2025-02-19T02:33:57.362" v="5066"/>
          <ac:spMkLst>
            <pc:docMk/>
            <pc:sldMk cId="2769435461" sldId="418"/>
            <ac:spMk id="5" creationId="{24B23107-85A7-39DD-8592-A2FB89840088}"/>
          </ac:spMkLst>
        </pc:spChg>
      </pc:sldChg>
      <pc:sldChg chg="del">
        <pc:chgData name="Kate Philipson" userId="4e5eb0fe-ec73-4e46-8346-c989b6ce1121" providerId="ADAL" clId="{B575E5E4-5947-4454-A267-26CCF8BF02A8}" dt="2025-02-18T22:48:41.171" v="2047" actId="47"/>
        <pc:sldMkLst>
          <pc:docMk/>
          <pc:sldMk cId="2876076481" sldId="419"/>
        </pc:sldMkLst>
      </pc:sldChg>
      <pc:sldChg chg="addSp delSp modSp mod ord">
        <pc:chgData name="Kate Philipson" userId="4e5eb0fe-ec73-4e46-8346-c989b6ce1121" providerId="ADAL" clId="{B575E5E4-5947-4454-A267-26CCF8BF02A8}" dt="2025-02-19T16:22:51.267" v="8029" actId="20577"/>
        <pc:sldMkLst>
          <pc:docMk/>
          <pc:sldMk cId="220258096" sldId="420"/>
        </pc:sldMkLst>
        <pc:spChg chg="add mod">
          <ac:chgData name="Kate Philipson" userId="4e5eb0fe-ec73-4e46-8346-c989b6ce1121" providerId="ADAL" clId="{B575E5E4-5947-4454-A267-26CCF8BF02A8}" dt="2025-02-19T02:33:39.782" v="5060"/>
          <ac:spMkLst>
            <pc:docMk/>
            <pc:sldMk cId="220258096" sldId="420"/>
            <ac:spMk id="2" creationId="{C7645423-BEF3-1A6E-3AA5-C28D38F028EE}"/>
          </ac:spMkLst>
        </pc:spChg>
        <pc:spChg chg="del mod">
          <ac:chgData name="Kate Philipson" userId="4e5eb0fe-ec73-4e46-8346-c989b6ce1121" providerId="ADAL" clId="{B575E5E4-5947-4454-A267-26CCF8BF02A8}" dt="2025-02-19T00:49:36.408" v="2823" actId="478"/>
          <ac:spMkLst>
            <pc:docMk/>
            <pc:sldMk cId="220258096" sldId="420"/>
            <ac:spMk id="5" creationId="{1409850C-EE52-F7C2-C423-C5A689A02BB5}"/>
          </ac:spMkLst>
        </pc:spChg>
        <pc:spChg chg="mod">
          <ac:chgData name="Kate Philipson" userId="4e5eb0fe-ec73-4e46-8346-c989b6ce1121" providerId="ADAL" clId="{B575E5E4-5947-4454-A267-26CCF8BF02A8}" dt="2025-02-19T15:59:00.467" v="7267" actId="20577"/>
          <ac:spMkLst>
            <pc:docMk/>
            <pc:sldMk cId="220258096" sldId="420"/>
            <ac:spMk id="12" creationId="{F1D105CA-83DF-0877-FF4A-6EBDC31EE3E9}"/>
          </ac:spMkLst>
        </pc:spChg>
        <pc:spChg chg="mod">
          <ac:chgData name="Kate Philipson" userId="4e5eb0fe-ec73-4e46-8346-c989b6ce1121" providerId="ADAL" clId="{B575E5E4-5947-4454-A267-26CCF8BF02A8}" dt="2025-02-19T16:22:51.267" v="8029" actId="20577"/>
          <ac:spMkLst>
            <pc:docMk/>
            <pc:sldMk cId="220258096" sldId="420"/>
            <ac:spMk id="13" creationId="{E5DF0466-DE44-E3C1-C963-7EC0A1C8D482}"/>
          </ac:spMkLst>
        </pc:spChg>
      </pc:sldChg>
      <pc:sldChg chg="del">
        <pc:chgData name="Kate Philipson" userId="4e5eb0fe-ec73-4e46-8346-c989b6ce1121" providerId="ADAL" clId="{B575E5E4-5947-4454-A267-26CCF8BF02A8}" dt="2025-02-19T00:50:38.774" v="2830" actId="47"/>
        <pc:sldMkLst>
          <pc:docMk/>
          <pc:sldMk cId="520839935" sldId="421"/>
        </pc:sldMkLst>
      </pc:sldChg>
      <pc:sldChg chg="del">
        <pc:chgData name="Kate Philipson" userId="4e5eb0fe-ec73-4e46-8346-c989b6ce1121" providerId="ADAL" clId="{B575E5E4-5947-4454-A267-26CCF8BF02A8}" dt="2025-02-19T00:50:36.926" v="2829" actId="47"/>
        <pc:sldMkLst>
          <pc:docMk/>
          <pc:sldMk cId="2465394441" sldId="422"/>
        </pc:sldMkLst>
      </pc:sldChg>
      <pc:sldChg chg="del">
        <pc:chgData name="Kate Philipson" userId="4e5eb0fe-ec73-4e46-8346-c989b6ce1121" providerId="ADAL" clId="{B575E5E4-5947-4454-A267-26CCF8BF02A8}" dt="2025-02-18T23:49:47.170" v="2490" actId="47"/>
        <pc:sldMkLst>
          <pc:docMk/>
          <pc:sldMk cId="2341982659" sldId="423"/>
        </pc:sldMkLst>
      </pc:sldChg>
      <pc:sldChg chg="del">
        <pc:chgData name="Kate Philipson" userId="4e5eb0fe-ec73-4e46-8346-c989b6ce1121" providerId="ADAL" clId="{B575E5E4-5947-4454-A267-26CCF8BF02A8}" dt="2025-02-18T23:13:26.311" v="2459" actId="47"/>
        <pc:sldMkLst>
          <pc:docMk/>
          <pc:sldMk cId="803248285" sldId="425"/>
        </pc:sldMkLst>
      </pc:sldChg>
      <pc:sldChg chg="del">
        <pc:chgData name="Kate Philipson" userId="4e5eb0fe-ec73-4e46-8346-c989b6ce1121" providerId="ADAL" clId="{B575E5E4-5947-4454-A267-26CCF8BF02A8}" dt="2025-02-19T01:20:55.842" v="3216" actId="47"/>
        <pc:sldMkLst>
          <pc:docMk/>
          <pc:sldMk cId="2499616919" sldId="426"/>
        </pc:sldMkLst>
      </pc:sldChg>
      <pc:sldChg chg="addSp delSp modSp del mod ord">
        <pc:chgData name="Kate Philipson" userId="4e5eb0fe-ec73-4e46-8346-c989b6ce1121" providerId="ADAL" clId="{B575E5E4-5947-4454-A267-26CCF8BF02A8}" dt="2025-02-19T16:14:51.531" v="7317" actId="47"/>
        <pc:sldMkLst>
          <pc:docMk/>
          <pc:sldMk cId="1908125768" sldId="427"/>
        </pc:sldMkLst>
        <pc:spChg chg="del mod">
          <ac:chgData name="Kate Philipson" userId="4e5eb0fe-ec73-4e46-8346-c989b6ce1121" providerId="ADAL" clId="{B575E5E4-5947-4454-A267-26CCF8BF02A8}" dt="2025-02-19T01:06:31.617" v="2954" actId="478"/>
          <ac:spMkLst>
            <pc:docMk/>
            <pc:sldMk cId="1908125768" sldId="427"/>
            <ac:spMk id="2" creationId="{9E9714B0-80FE-6A70-56E9-26257DB55E3E}"/>
          </ac:spMkLst>
        </pc:spChg>
        <pc:spChg chg="del mod">
          <ac:chgData name="Kate Philipson" userId="4e5eb0fe-ec73-4e46-8346-c989b6ce1121" providerId="ADAL" clId="{B575E5E4-5947-4454-A267-26CCF8BF02A8}" dt="2025-02-19T01:06:20.182" v="2953" actId="478"/>
          <ac:spMkLst>
            <pc:docMk/>
            <pc:sldMk cId="1908125768" sldId="427"/>
            <ac:spMk id="3" creationId="{1AD25C56-4C7A-D81E-B5DA-BAC04D4E70A9}"/>
          </ac:spMkLst>
        </pc:spChg>
        <pc:spChg chg="del mod">
          <ac:chgData name="Kate Philipson" userId="4e5eb0fe-ec73-4e46-8346-c989b6ce1121" providerId="ADAL" clId="{B575E5E4-5947-4454-A267-26CCF8BF02A8}" dt="2025-02-19T01:06:31.617" v="2954" actId="478"/>
          <ac:spMkLst>
            <pc:docMk/>
            <pc:sldMk cId="1908125768" sldId="427"/>
            <ac:spMk id="4" creationId="{A40F460F-01FF-0D2F-52E8-886D7246830D}"/>
          </ac:spMkLst>
        </pc:spChg>
        <pc:spChg chg="del">
          <ac:chgData name="Kate Philipson" userId="4e5eb0fe-ec73-4e46-8346-c989b6ce1121" providerId="ADAL" clId="{B575E5E4-5947-4454-A267-26CCF8BF02A8}" dt="2025-02-19T00:35:47.020" v="2707" actId="478"/>
          <ac:spMkLst>
            <pc:docMk/>
            <pc:sldMk cId="1908125768" sldId="427"/>
            <ac:spMk id="5" creationId="{1882A86E-4762-0A9F-6DF0-F945EA7A4651}"/>
          </ac:spMkLst>
        </pc:spChg>
        <pc:spChg chg="mod">
          <ac:chgData name="Kate Philipson" userId="4e5eb0fe-ec73-4e46-8346-c989b6ce1121" providerId="ADAL" clId="{B575E5E4-5947-4454-A267-26CCF8BF02A8}" dt="2025-02-19T01:06:58.259" v="2959" actId="1076"/>
          <ac:spMkLst>
            <pc:docMk/>
            <pc:sldMk cId="1908125768" sldId="427"/>
            <ac:spMk id="6" creationId="{E63F9ACF-5628-9554-1922-74DA7534FACE}"/>
          </ac:spMkLst>
        </pc:spChg>
        <pc:spChg chg="del mod">
          <ac:chgData name="Kate Philipson" userId="4e5eb0fe-ec73-4e46-8346-c989b6ce1121" providerId="ADAL" clId="{B575E5E4-5947-4454-A267-26CCF8BF02A8}" dt="2025-02-19T01:06:31.617" v="2954" actId="478"/>
          <ac:spMkLst>
            <pc:docMk/>
            <pc:sldMk cId="1908125768" sldId="427"/>
            <ac:spMk id="7" creationId="{2A7D6EBF-4541-8DCA-C960-6337A87F7525}"/>
          </ac:spMkLst>
        </pc:spChg>
        <pc:spChg chg="add mod">
          <ac:chgData name="Kate Philipson" userId="4e5eb0fe-ec73-4e46-8346-c989b6ce1121" providerId="ADAL" clId="{B575E5E4-5947-4454-A267-26CCF8BF02A8}" dt="2025-02-19T02:33:43.033" v="5062"/>
          <ac:spMkLst>
            <pc:docMk/>
            <pc:sldMk cId="1908125768" sldId="427"/>
            <ac:spMk id="8" creationId="{30483C61-30DC-B18B-1C7C-68644B8F8E85}"/>
          </ac:spMkLst>
        </pc:spChg>
        <pc:spChg chg="mod">
          <ac:chgData name="Kate Philipson" userId="4e5eb0fe-ec73-4e46-8346-c989b6ce1121" providerId="ADAL" clId="{B575E5E4-5947-4454-A267-26CCF8BF02A8}" dt="2025-02-19T01:06:58.259" v="2959" actId="1076"/>
          <ac:spMkLst>
            <pc:docMk/>
            <pc:sldMk cId="1908125768" sldId="427"/>
            <ac:spMk id="12" creationId="{E190A94C-EA87-0430-0FE7-AD3B1C34ACE9}"/>
          </ac:spMkLst>
        </pc:spChg>
        <pc:spChg chg="mod">
          <ac:chgData name="Kate Philipson" userId="4e5eb0fe-ec73-4e46-8346-c989b6ce1121" providerId="ADAL" clId="{B575E5E4-5947-4454-A267-26CCF8BF02A8}" dt="2025-02-19T01:07:04.835" v="2960" actId="14100"/>
          <ac:spMkLst>
            <pc:docMk/>
            <pc:sldMk cId="1908125768" sldId="427"/>
            <ac:spMk id="13" creationId="{B7DD5C52-3087-C22A-BE45-2496D32DAD0F}"/>
          </ac:spMkLst>
        </pc:spChg>
        <pc:spChg chg="mod">
          <ac:chgData name="Kate Philipson" userId="4e5eb0fe-ec73-4e46-8346-c989b6ce1121" providerId="ADAL" clId="{B575E5E4-5947-4454-A267-26CCF8BF02A8}" dt="2025-02-19T01:07:04.888" v="2961" actId="27636"/>
          <ac:spMkLst>
            <pc:docMk/>
            <pc:sldMk cId="1908125768" sldId="427"/>
            <ac:spMk id="14" creationId="{A1FF167D-7DB7-5DB4-FF5F-35F7DD152C22}"/>
          </ac:spMkLst>
        </pc:spChg>
      </pc:sldChg>
      <pc:sldChg chg="addSp modSp mod ord">
        <pc:chgData name="Kate Philipson" userId="4e5eb0fe-ec73-4e46-8346-c989b6ce1121" providerId="ADAL" clId="{B575E5E4-5947-4454-A267-26CCF8BF02A8}" dt="2025-02-19T15:39:46.015" v="6456" actId="1076"/>
        <pc:sldMkLst>
          <pc:docMk/>
          <pc:sldMk cId="2325583460" sldId="428"/>
        </pc:sldMkLst>
        <pc:spChg chg="add mod">
          <ac:chgData name="Kate Philipson" userId="4e5eb0fe-ec73-4e46-8346-c989b6ce1121" providerId="ADAL" clId="{B575E5E4-5947-4454-A267-26CCF8BF02A8}" dt="2025-02-18T23:57:04.616" v="2508"/>
          <ac:spMkLst>
            <pc:docMk/>
            <pc:sldMk cId="2325583460" sldId="428"/>
            <ac:spMk id="2" creationId="{C06920DB-7297-1549-10BB-FC83FB078B57}"/>
          </ac:spMkLst>
        </pc:spChg>
        <pc:spChg chg="add mod">
          <ac:chgData name="Kate Philipson" userId="4e5eb0fe-ec73-4e46-8346-c989b6ce1121" providerId="ADAL" clId="{B575E5E4-5947-4454-A267-26CCF8BF02A8}" dt="2025-02-19T02:33:51.880" v="5065"/>
          <ac:spMkLst>
            <pc:docMk/>
            <pc:sldMk cId="2325583460" sldId="428"/>
            <ac:spMk id="3" creationId="{D90F8172-CFB5-08B8-B2E5-2FF8F8BA42EE}"/>
          </ac:spMkLst>
        </pc:spChg>
        <pc:spChg chg="mod">
          <ac:chgData name="Kate Philipson" userId="4e5eb0fe-ec73-4e46-8346-c989b6ce1121" providerId="ADAL" clId="{B575E5E4-5947-4454-A267-26CCF8BF02A8}" dt="2025-02-19T15:39:43.058" v="6455" actId="1076"/>
          <ac:spMkLst>
            <pc:docMk/>
            <pc:sldMk cId="2325583460" sldId="428"/>
            <ac:spMk id="5" creationId="{EDD05A3E-9C23-3E45-80AC-3075BA7CCAE1}"/>
          </ac:spMkLst>
        </pc:spChg>
        <pc:spChg chg="mod">
          <ac:chgData name="Kate Philipson" userId="4e5eb0fe-ec73-4e46-8346-c989b6ce1121" providerId="ADAL" clId="{B575E5E4-5947-4454-A267-26CCF8BF02A8}" dt="2025-02-19T15:39:46.015" v="6456" actId="1076"/>
          <ac:spMkLst>
            <pc:docMk/>
            <pc:sldMk cId="2325583460" sldId="428"/>
            <ac:spMk id="8" creationId="{868ACF49-C9DD-9131-60A8-40860C6407D4}"/>
          </ac:spMkLst>
        </pc:spChg>
      </pc:sldChg>
      <pc:sldChg chg="addSp delSp modSp mod ord">
        <pc:chgData name="Kate Philipson" userId="4e5eb0fe-ec73-4e46-8346-c989b6ce1121" providerId="ADAL" clId="{B575E5E4-5947-4454-A267-26CCF8BF02A8}" dt="2025-02-19T15:23:11.448" v="6446" actId="20577"/>
        <pc:sldMkLst>
          <pc:docMk/>
          <pc:sldMk cId="4075574588" sldId="429"/>
        </pc:sldMkLst>
        <pc:spChg chg="add mod">
          <ac:chgData name="Kate Philipson" userId="4e5eb0fe-ec73-4e46-8346-c989b6ce1121" providerId="ADAL" clId="{B575E5E4-5947-4454-A267-26CCF8BF02A8}" dt="2025-02-19T01:43:49.811" v="3692" actId="255"/>
          <ac:spMkLst>
            <pc:docMk/>
            <pc:sldMk cId="4075574588" sldId="429"/>
            <ac:spMk id="7" creationId="{C1E2854B-1DDB-5645-C664-E5216BDBA179}"/>
          </ac:spMkLst>
        </pc:spChg>
        <pc:spChg chg="mod">
          <ac:chgData name="Kate Philipson" userId="4e5eb0fe-ec73-4e46-8346-c989b6ce1121" providerId="ADAL" clId="{B575E5E4-5947-4454-A267-26CCF8BF02A8}" dt="2025-02-19T15:23:11.448" v="6446" actId="20577"/>
          <ac:spMkLst>
            <pc:docMk/>
            <pc:sldMk cId="4075574588" sldId="429"/>
            <ac:spMk id="8" creationId="{1F4479A5-ED43-939D-F56E-2E300D07AF21}"/>
          </ac:spMkLst>
        </pc:spChg>
        <pc:spChg chg="add mod">
          <ac:chgData name="Kate Philipson" userId="4e5eb0fe-ec73-4e46-8346-c989b6ce1121" providerId="ADAL" clId="{B575E5E4-5947-4454-A267-26CCF8BF02A8}" dt="2025-02-19T02:33:34.618" v="5057"/>
          <ac:spMkLst>
            <pc:docMk/>
            <pc:sldMk cId="4075574588" sldId="429"/>
            <ac:spMk id="9" creationId="{D92776D6-21FF-D3B0-8F7E-1EC565C876A3}"/>
          </ac:spMkLst>
        </pc:spChg>
        <pc:picChg chg="add del mod modCrop">
          <ac:chgData name="Kate Philipson" userId="4e5eb0fe-ec73-4e46-8346-c989b6ce1121" providerId="ADAL" clId="{B575E5E4-5947-4454-A267-26CCF8BF02A8}" dt="2025-02-19T01:40:00.440" v="3629" actId="478"/>
          <ac:picMkLst>
            <pc:docMk/>
            <pc:sldMk cId="4075574588" sldId="429"/>
            <ac:picMk id="3" creationId="{F9C4DBCF-3C97-72E0-7FF0-3033FB636AA8}"/>
          </ac:picMkLst>
        </pc:picChg>
        <pc:picChg chg="add mod modCrop">
          <ac:chgData name="Kate Philipson" userId="4e5eb0fe-ec73-4e46-8346-c989b6ce1121" providerId="ADAL" clId="{B575E5E4-5947-4454-A267-26CCF8BF02A8}" dt="2025-02-19T01:42:05.589" v="3656" actId="1076"/>
          <ac:picMkLst>
            <pc:docMk/>
            <pc:sldMk cId="4075574588" sldId="429"/>
            <ac:picMk id="6" creationId="{13B22C74-B160-E9E4-F216-9171B8A0AAF5}"/>
          </ac:picMkLst>
        </pc:picChg>
      </pc:sldChg>
      <pc:sldChg chg="addSp delSp modSp mod">
        <pc:chgData name="Kate Philipson" userId="4e5eb0fe-ec73-4e46-8346-c989b6ce1121" providerId="ADAL" clId="{B575E5E4-5947-4454-A267-26CCF8BF02A8}" dt="2025-02-19T13:53:22.207" v="5102" actId="1076"/>
        <pc:sldMkLst>
          <pc:docMk/>
          <pc:sldMk cId="38727263" sldId="430"/>
        </pc:sldMkLst>
        <pc:spChg chg="mod">
          <ac:chgData name="Kate Philipson" userId="4e5eb0fe-ec73-4e46-8346-c989b6ce1121" providerId="ADAL" clId="{B575E5E4-5947-4454-A267-26CCF8BF02A8}" dt="2025-02-19T13:53:22.207" v="5102" actId="1076"/>
          <ac:spMkLst>
            <pc:docMk/>
            <pc:sldMk cId="38727263" sldId="430"/>
            <ac:spMk id="2" creationId="{F7B91F28-C0B6-DF06-D6F5-3A90C66F89C3}"/>
          </ac:spMkLst>
        </pc:spChg>
        <pc:spChg chg="add mod">
          <ac:chgData name="Kate Philipson" userId="4e5eb0fe-ec73-4e46-8346-c989b6ce1121" providerId="ADAL" clId="{B575E5E4-5947-4454-A267-26CCF8BF02A8}" dt="2025-02-19T01:56:10.048" v="4074" actId="20577"/>
          <ac:spMkLst>
            <pc:docMk/>
            <pc:sldMk cId="38727263" sldId="430"/>
            <ac:spMk id="3" creationId="{FEB716B7-D0F9-61AE-B552-EB2601BB1934}"/>
          </ac:spMkLst>
        </pc:spChg>
        <pc:spChg chg="del mod">
          <ac:chgData name="Kate Philipson" userId="4e5eb0fe-ec73-4e46-8346-c989b6ce1121" providerId="ADAL" clId="{B575E5E4-5947-4454-A267-26CCF8BF02A8}" dt="2025-02-19T02:31:45.926" v="5040" actId="478"/>
          <ac:spMkLst>
            <pc:docMk/>
            <pc:sldMk cId="38727263" sldId="430"/>
            <ac:spMk id="4" creationId="{1760A6A3-BF63-9FE6-83F7-E2908E25923A}"/>
          </ac:spMkLst>
        </pc:spChg>
        <pc:spChg chg="add mod">
          <ac:chgData name="Kate Philipson" userId="4e5eb0fe-ec73-4e46-8346-c989b6ce1121" providerId="ADAL" clId="{B575E5E4-5947-4454-A267-26CCF8BF02A8}" dt="2025-02-19T02:32:53.832" v="5052"/>
          <ac:spMkLst>
            <pc:docMk/>
            <pc:sldMk cId="38727263" sldId="430"/>
            <ac:spMk id="5" creationId="{C280DA38-8D06-EF5B-4B70-8BA23D8EA876}"/>
          </ac:spMkLst>
        </pc:spChg>
        <pc:spChg chg="add mod">
          <ac:chgData name="Kate Philipson" userId="4e5eb0fe-ec73-4e46-8346-c989b6ce1121" providerId="ADAL" clId="{B575E5E4-5947-4454-A267-26CCF8BF02A8}" dt="2025-02-19T02:33:29.970" v="5055"/>
          <ac:spMkLst>
            <pc:docMk/>
            <pc:sldMk cId="38727263" sldId="430"/>
            <ac:spMk id="7" creationId="{2B2CBEA7-9D5C-F6A4-CA33-DF8EFB5FEC15}"/>
          </ac:spMkLst>
        </pc:spChg>
        <pc:picChg chg="add">
          <ac:chgData name="Kate Philipson" userId="4e5eb0fe-ec73-4e46-8346-c989b6ce1121" providerId="ADAL" clId="{B575E5E4-5947-4454-A267-26CCF8BF02A8}" dt="2025-02-19T02:33:00.900" v="5053"/>
          <ac:picMkLst>
            <pc:docMk/>
            <pc:sldMk cId="38727263" sldId="430"/>
            <ac:picMk id="6" creationId="{645D66C4-6654-CD2F-5877-0F4334F2634F}"/>
          </ac:picMkLst>
        </pc:picChg>
      </pc:sldChg>
      <pc:sldChg chg="del">
        <pc:chgData name="Kate Philipson" userId="4e5eb0fe-ec73-4e46-8346-c989b6ce1121" providerId="ADAL" clId="{B575E5E4-5947-4454-A267-26CCF8BF02A8}" dt="2025-02-18T23:13:28.104" v="2460" actId="47"/>
        <pc:sldMkLst>
          <pc:docMk/>
          <pc:sldMk cId="1084950110" sldId="432"/>
        </pc:sldMkLst>
      </pc:sldChg>
      <pc:sldChg chg="addSp delSp modSp mod">
        <pc:chgData name="Kate Philipson" userId="4e5eb0fe-ec73-4e46-8346-c989b6ce1121" providerId="ADAL" clId="{B575E5E4-5947-4454-A267-26CCF8BF02A8}" dt="2025-02-19T14:43:34.227" v="5753" actId="1036"/>
        <pc:sldMkLst>
          <pc:docMk/>
          <pc:sldMk cId="3315192405" sldId="433"/>
        </pc:sldMkLst>
        <pc:spChg chg="mod">
          <ac:chgData name="Kate Philipson" userId="4e5eb0fe-ec73-4e46-8346-c989b6ce1121" providerId="ADAL" clId="{B575E5E4-5947-4454-A267-26CCF8BF02A8}" dt="2025-02-19T14:08:11.367" v="5142" actId="20577"/>
          <ac:spMkLst>
            <pc:docMk/>
            <pc:sldMk cId="3315192405" sldId="433"/>
            <ac:spMk id="2" creationId="{F98ECB82-BE2D-5523-B149-94543328BE44}"/>
          </ac:spMkLst>
        </pc:spChg>
        <pc:spChg chg="add del mod">
          <ac:chgData name="Kate Philipson" userId="4e5eb0fe-ec73-4e46-8346-c989b6ce1121" providerId="ADAL" clId="{B575E5E4-5947-4454-A267-26CCF8BF02A8}" dt="2025-02-19T02:31:52.577" v="5043" actId="478"/>
          <ac:spMkLst>
            <pc:docMk/>
            <pc:sldMk cId="3315192405" sldId="433"/>
            <ac:spMk id="3" creationId="{B7AC5738-FE42-82B8-EC98-669F064B26EE}"/>
          </ac:spMkLst>
        </pc:spChg>
        <pc:spChg chg="del mod">
          <ac:chgData name="Kate Philipson" userId="4e5eb0fe-ec73-4e46-8346-c989b6ce1121" providerId="ADAL" clId="{B575E5E4-5947-4454-A267-26CCF8BF02A8}" dt="2025-02-19T02:01:19.847" v="4303"/>
          <ac:spMkLst>
            <pc:docMk/>
            <pc:sldMk cId="3315192405" sldId="433"/>
            <ac:spMk id="4" creationId="{6F14E04E-3BF3-B068-007A-32BE18C914F5}"/>
          </ac:spMkLst>
        </pc:spChg>
        <pc:spChg chg="add del">
          <ac:chgData name="Kate Philipson" userId="4e5eb0fe-ec73-4e46-8346-c989b6ce1121" providerId="ADAL" clId="{B575E5E4-5947-4454-A267-26CCF8BF02A8}" dt="2025-02-19T02:32:00.715" v="5045" actId="22"/>
          <ac:spMkLst>
            <pc:docMk/>
            <pc:sldMk cId="3315192405" sldId="433"/>
            <ac:spMk id="6" creationId="{DDF7B212-2A24-4A9E-AA1F-0B90BFF44B02}"/>
          </ac:spMkLst>
        </pc:spChg>
        <pc:spChg chg="add mod">
          <ac:chgData name="Kate Philipson" userId="4e5eb0fe-ec73-4e46-8346-c989b6ce1121" providerId="ADAL" clId="{B575E5E4-5947-4454-A267-26CCF8BF02A8}" dt="2025-02-19T02:32:07.404" v="5046"/>
          <ac:spMkLst>
            <pc:docMk/>
            <pc:sldMk cId="3315192405" sldId="433"/>
            <ac:spMk id="7" creationId="{96DE3EE5-D65C-D3D9-6B89-3DB5A6B3DB55}"/>
          </ac:spMkLst>
        </pc:spChg>
        <pc:spChg chg="add mod">
          <ac:chgData name="Kate Philipson" userId="4e5eb0fe-ec73-4e46-8346-c989b6ce1121" providerId="ADAL" clId="{B575E5E4-5947-4454-A267-26CCF8BF02A8}" dt="2025-02-19T14:43:19.708" v="5749" actId="1076"/>
          <ac:spMkLst>
            <pc:docMk/>
            <pc:sldMk cId="3315192405" sldId="433"/>
            <ac:spMk id="8" creationId="{ED9FBE5B-2440-4D79-8F09-CE227654388F}"/>
          </ac:spMkLst>
        </pc:spChg>
        <pc:spChg chg="add mod">
          <ac:chgData name="Kate Philipson" userId="4e5eb0fe-ec73-4e46-8346-c989b6ce1121" providerId="ADAL" clId="{B575E5E4-5947-4454-A267-26CCF8BF02A8}" dt="2025-02-19T14:40:24.021" v="5681" actId="20577"/>
          <ac:spMkLst>
            <pc:docMk/>
            <pc:sldMk cId="3315192405" sldId="433"/>
            <ac:spMk id="13" creationId="{272990EC-5719-1D21-816C-CE6EC487F7AF}"/>
          </ac:spMkLst>
        </pc:spChg>
        <pc:picChg chg="add del mod">
          <ac:chgData name="Kate Philipson" userId="4e5eb0fe-ec73-4e46-8346-c989b6ce1121" providerId="ADAL" clId="{B575E5E4-5947-4454-A267-26CCF8BF02A8}" dt="2025-02-19T14:17:31.938" v="5280" actId="478"/>
          <ac:picMkLst>
            <pc:docMk/>
            <pc:sldMk cId="3315192405" sldId="433"/>
            <ac:picMk id="10" creationId="{EEEFEEE3-F69D-783A-EE02-A1A010B05127}"/>
          </ac:picMkLst>
        </pc:picChg>
        <pc:picChg chg="add mod">
          <ac:chgData name="Kate Philipson" userId="4e5eb0fe-ec73-4e46-8346-c989b6ce1121" providerId="ADAL" clId="{B575E5E4-5947-4454-A267-26CCF8BF02A8}" dt="2025-02-19T14:43:34.227" v="5753" actId="1036"/>
          <ac:picMkLst>
            <pc:docMk/>
            <pc:sldMk cId="3315192405" sldId="433"/>
            <ac:picMk id="12" creationId="{AEF511F0-6F9D-06DE-39D2-3ECB1048107F}"/>
          </ac:picMkLst>
        </pc:picChg>
      </pc:sldChg>
      <pc:sldChg chg="modSp del mod">
        <pc:chgData name="Kate Philipson" userId="4e5eb0fe-ec73-4e46-8346-c989b6ce1121" providerId="ADAL" clId="{B575E5E4-5947-4454-A267-26CCF8BF02A8}" dt="2025-02-19T02:27:40.705" v="4940" actId="47"/>
        <pc:sldMkLst>
          <pc:docMk/>
          <pc:sldMk cId="1213374021" sldId="434"/>
        </pc:sldMkLst>
        <pc:spChg chg="mod">
          <ac:chgData name="Kate Philipson" userId="4e5eb0fe-ec73-4e46-8346-c989b6ce1121" providerId="ADAL" clId="{B575E5E4-5947-4454-A267-26CCF8BF02A8}" dt="2025-02-19T02:01:54.313" v="4317" actId="255"/>
          <ac:spMkLst>
            <pc:docMk/>
            <pc:sldMk cId="1213374021" sldId="434"/>
            <ac:spMk id="2" creationId="{85374FB3-0E78-F9CD-5D2F-EC9626202266}"/>
          </ac:spMkLst>
        </pc:spChg>
        <pc:spChg chg="mod">
          <ac:chgData name="Kate Philipson" userId="4e5eb0fe-ec73-4e46-8346-c989b6ce1121" providerId="ADAL" clId="{B575E5E4-5947-4454-A267-26CCF8BF02A8}" dt="2025-02-19T02:01:57.256" v="4318" actId="20577"/>
          <ac:spMkLst>
            <pc:docMk/>
            <pc:sldMk cId="1213374021" sldId="434"/>
            <ac:spMk id="4" creationId="{4B97036E-94E7-1A1B-25FC-885EDD0015F5}"/>
          </ac:spMkLst>
        </pc:spChg>
      </pc:sldChg>
      <pc:sldChg chg="modSp del mod">
        <pc:chgData name="Kate Philipson" userId="4e5eb0fe-ec73-4e46-8346-c989b6ce1121" providerId="ADAL" clId="{B575E5E4-5947-4454-A267-26CCF8BF02A8}" dt="2025-02-19T02:27:45.266" v="4941" actId="47"/>
        <pc:sldMkLst>
          <pc:docMk/>
          <pc:sldMk cId="1077320819" sldId="435"/>
        </pc:sldMkLst>
        <pc:spChg chg="mod">
          <ac:chgData name="Kate Philipson" userId="4e5eb0fe-ec73-4e46-8346-c989b6ce1121" providerId="ADAL" clId="{B575E5E4-5947-4454-A267-26CCF8BF02A8}" dt="2025-02-19T02:03:30.515" v="4331" actId="255"/>
          <ac:spMkLst>
            <pc:docMk/>
            <pc:sldMk cId="1077320819" sldId="435"/>
            <ac:spMk id="2" creationId="{11C07741-842D-0508-985A-0BA7C3FA0C30}"/>
          </ac:spMkLst>
        </pc:spChg>
      </pc:sldChg>
      <pc:sldChg chg="del">
        <pc:chgData name="Kate Philipson" userId="4e5eb0fe-ec73-4e46-8346-c989b6ce1121" providerId="ADAL" clId="{B575E5E4-5947-4454-A267-26CCF8BF02A8}" dt="2025-02-19T02:02:38.791" v="4319" actId="47"/>
        <pc:sldMkLst>
          <pc:docMk/>
          <pc:sldMk cId="1425251308" sldId="436"/>
        </pc:sldMkLst>
      </pc:sldChg>
      <pc:sldChg chg="addSp modSp mod">
        <pc:chgData name="Kate Philipson" userId="4e5eb0fe-ec73-4e46-8346-c989b6ce1121" providerId="ADAL" clId="{B575E5E4-5947-4454-A267-26CCF8BF02A8}" dt="2025-02-19T02:30:40.169" v="5032" actId="20577"/>
        <pc:sldMkLst>
          <pc:docMk/>
          <pc:sldMk cId="3428311126" sldId="437"/>
        </pc:sldMkLst>
        <pc:spChg chg="mod">
          <ac:chgData name="Kate Philipson" userId="4e5eb0fe-ec73-4e46-8346-c989b6ce1121" providerId="ADAL" clId="{B575E5E4-5947-4454-A267-26CCF8BF02A8}" dt="2025-02-19T02:11:29.071" v="4461" actId="1076"/>
          <ac:spMkLst>
            <pc:docMk/>
            <pc:sldMk cId="3428311126" sldId="437"/>
            <ac:spMk id="2" creationId="{E70F074D-E9EA-23FC-265D-99416E7DC5A4}"/>
          </ac:spMkLst>
        </pc:spChg>
        <pc:spChg chg="add mod">
          <ac:chgData name="Kate Philipson" userId="4e5eb0fe-ec73-4e46-8346-c989b6ce1121" providerId="ADAL" clId="{B575E5E4-5947-4454-A267-26CCF8BF02A8}" dt="2025-02-19T02:28:02.852" v="4944"/>
          <ac:spMkLst>
            <pc:docMk/>
            <pc:sldMk cId="3428311126" sldId="437"/>
            <ac:spMk id="3" creationId="{51A0B6E1-D072-5E0E-392C-00352F9C1A64}"/>
          </ac:spMkLst>
        </pc:spChg>
        <pc:spChg chg="mod">
          <ac:chgData name="Kate Philipson" userId="4e5eb0fe-ec73-4e46-8346-c989b6ce1121" providerId="ADAL" clId="{B575E5E4-5947-4454-A267-26CCF8BF02A8}" dt="2025-02-19T02:30:40.169" v="5032" actId="20577"/>
          <ac:spMkLst>
            <pc:docMk/>
            <pc:sldMk cId="3428311126" sldId="437"/>
            <ac:spMk id="4" creationId="{93362FE4-720C-89C4-19A6-61D90038D6DF}"/>
          </ac:spMkLst>
        </pc:spChg>
      </pc:sldChg>
      <pc:sldChg chg="addSp modSp del mod">
        <pc:chgData name="Kate Philipson" userId="4e5eb0fe-ec73-4e46-8346-c989b6ce1121" providerId="ADAL" clId="{B575E5E4-5947-4454-A267-26CCF8BF02A8}" dt="2025-02-19T15:02:50.477" v="6170" actId="47"/>
        <pc:sldMkLst>
          <pc:docMk/>
          <pc:sldMk cId="1071900319" sldId="438"/>
        </pc:sldMkLst>
        <pc:spChg chg="mod">
          <ac:chgData name="Kate Philipson" userId="4e5eb0fe-ec73-4e46-8346-c989b6ce1121" providerId="ADAL" clId="{B575E5E4-5947-4454-A267-26CCF8BF02A8}" dt="2025-02-19T02:30:56.888" v="5035" actId="1076"/>
          <ac:spMkLst>
            <pc:docMk/>
            <pc:sldMk cId="1071900319" sldId="438"/>
            <ac:spMk id="2" creationId="{98052C38-EDEB-2B36-0B5F-401F8BE4CB27}"/>
          </ac:spMkLst>
        </pc:spChg>
        <pc:spChg chg="add mod">
          <ac:chgData name="Kate Philipson" userId="4e5eb0fe-ec73-4e46-8346-c989b6ce1121" providerId="ADAL" clId="{B575E5E4-5947-4454-A267-26CCF8BF02A8}" dt="2025-02-19T02:27:59.811" v="4943"/>
          <ac:spMkLst>
            <pc:docMk/>
            <pc:sldMk cId="1071900319" sldId="438"/>
            <ac:spMk id="3" creationId="{F11A17CC-C896-6AA4-C707-0A780B5D63B6}"/>
          </ac:spMkLst>
        </pc:spChg>
        <pc:spChg chg="mod">
          <ac:chgData name="Kate Philipson" userId="4e5eb0fe-ec73-4e46-8346-c989b6ce1121" providerId="ADAL" clId="{B575E5E4-5947-4454-A267-26CCF8BF02A8}" dt="2025-02-19T02:31:02.137" v="5039" actId="20577"/>
          <ac:spMkLst>
            <pc:docMk/>
            <pc:sldMk cId="1071900319" sldId="438"/>
            <ac:spMk id="4" creationId="{DE3A1600-DD92-CC41-BF52-A5EB3ACE86FC}"/>
          </ac:spMkLst>
        </pc:spChg>
      </pc:sldChg>
      <pc:sldChg chg="addSp modSp mod">
        <pc:chgData name="Kate Philipson" userId="4e5eb0fe-ec73-4e46-8346-c989b6ce1121" providerId="ADAL" clId="{B575E5E4-5947-4454-A267-26CCF8BF02A8}" dt="2025-02-19T02:27:57.634" v="4942"/>
        <pc:sldMkLst>
          <pc:docMk/>
          <pc:sldMk cId="320469389" sldId="439"/>
        </pc:sldMkLst>
        <pc:spChg chg="mod">
          <ac:chgData name="Kate Philipson" userId="4e5eb0fe-ec73-4e46-8346-c989b6ce1121" providerId="ADAL" clId="{B575E5E4-5947-4454-A267-26CCF8BF02A8}" dt="2025-02-19T02:25:14.627" v="4904" actId="1076"/>
          <ac:spMkLst>
            <pc:docMk/>
            <pc:sldMk cId="320469389" sldId="439"/>
            <ac:spMk id="2" creationId="{38274F27-F640-46C8-9B62-284D97F0BF5D}"/>
          </ac:spMkLst>
        </pc:spChg>
        <pc:spChg chg="add mod">
          <ac:chgData name="Kate Philipson" userId="4e5eb0fe-ec73-4e46-8346-c989b6ce1121" providerId="ADAL" clId="{B575E5E4-5947-4454-A267-26CCF8BF02A8}" dt="2025-02-19T02:27:57.634" v="4942"/>
          <ac:spMkLst>
            <pc:docMk/>
            <pc:sldMk cId="320469389" sldId="439"/>
            <ac:spMk id="3" creationId="{3F49AB1F-3381-D886-C863-3AC91EA02C8A}"/>
          </ac:spMkLst>
        </pc:spChg>
        <pc:spChg chg="mod">
          <ac:chgData name="Kate Philipson" userId="4e5eb0fe-ec73-4e46-8346-c989b6ce1121" providerId="ADAL" clId="{B575E5E4-5947-4454-A267-26CCF8BF02A8}" dt="2025-02-19T02:25:07.256" v="4902" actId="1076"/>
          <ac:spMkLst>
            <pc:docMk/>
            <pc:sldMk cId="320469389" sldId="439"/>
            <ac:spMk id="4" creationId="{2F132DD0-3865-373E-90CE-922847318EFF}"/>
          </ac:spMkLst>
        </pc:spChg>
      </pc:sldChg>
      <pc:sldChg chg="modSp del mod">
        <pc:chgData name="Kate Philipson" userId="4e5eb0fe-ec73-4e46-8346-c989b6ce1121" providerId="ADAL" clId="{B575E5E4-5947-4454-A267-26CCF8BF02A8}" dt="2025-02-18T23:26:48.363" v="2464" actId="47"/>
        <pc:sldMkLst>
          <pc:docMk/>
          <pc:sldMk cId="1139085560" sldId="440"/>
        </pc:sldMkLst>
      </pc:sldChg>
      <pc:sldChg chg="modSp mod modNotesTx">
        <pc:chgData name="Kate Philipson" userId="4e5eb0fe-ec73-4e46-8346-c989b6ce1121" providerId="ADAL" clId="{B575E5E4-5947-4454-A267-26CCF8BF02A8}" dt="2025-02-20T21:46:27.808" v="8808" actId="6549"/>
        <pc:sldMkLst>
          <pc:docMk/>
          <pc:sldMk cId="441086944" sldId="441"/>
        </pc:sldMkLst>
        <pc:spChg chg="mod">
          <ac:chgData name="Kate Philipson" userId="4e5eb0fe-ec73-4e46-8346-c989b6ce1121" providerId="ADAL" clId="{B575E5E4-5947-4454-A267-26CCF8BF02A8}" dt="2025-02-18T18:51:30.759" v="48" actId="1076"/>
          <ac:spMkLst>
            <pc:docMk/>
            <pc:sldMk cId="441086944" sldId="441"/>
            <ac:spMk id="3" creationId="{9724ECBD-33EC-0FAE-3763-E7DE3C7E0114}"/>
          </ac:spMkLst>
        </pc:spChg>
        <pc:spChg chg="mod">
          <ac:chgData name="Kate Philipson" userId="4e5eb0fe-ec73-4e46-8346-c989b6ce1121" providerId="ADAL" clId="{B575E5E4-5947-4454-A267-26CCF8BF02A8}" dt="2025-02-18T18:51:37.946" v="59" actId="1035"/>
          <ac:spMkLst>
            <pc:docMk/>
            <pc:sldMk cId="441086944" sldId="441"/>
            <ac:spMk id="5" creationId="{00000000-0000-0000-0000-000000000000}"/>
          </ac:spMkLst>
        </pc:spChg>
        <pc:spChg chg="mod">
          <ac:chgData name="Kate Philipson" userId="4e5eb0fe-ec73-4e46-8346-c989b6ce1121" providerId="ADAL" clId="{B575E5E4-5947-4454-A267-26CCF8BF02A8}" dt="2025-02-18T18:52:30.145" v="61" actId="1076"/>
          <ac:spMkLst>
            <pc:docMk/>
            <pc:sldMk cId="441086944" sldId="441"/>
            <ac:spMk id="6" creationId="{908B8B36-0C8B-47AA-BA4E-DEFE50D11AA6}"/>
          </ac:spMkLst>
        </pc:spChg>
      </pc:sldChg>
      <pc:sldChg chg="new del">
        <pc:chgData name="Kate Philipson" userId="4e5eb0fe-ec73-4e46-8346-c989b6ce1121" providerId="ADAL" clId="{B575E5E4-5947-4454-A267-26CCF8BF02A8}" dt="2025-02-18T17:39:22.826" v="11" actId="47"/>
        <pc:sldMkLst>
          <pc:docMk/>
          <pc:sldMk cId="3357421786" sldId="441"/>
        </pc:sldMkLst>
      </pc:sldChg>
      <pc:sldChg chg="add del setBg">
        <pc:chgData name="Kate Philipson" userId="4e5eb0fe-ec73-4e46-8346-c989b6ce1121" providerId="ADAL" clId="{B575E5E4-5947-4454-A267-26CCF8BF02A8}" dt="2025-02-18T18:47:29.632" v="24" actId="47"/>
        <pc:sldMkLst>
          <pc:docMk/>
          <pc:sldMk cId="4212048322" sldId="441"/>
        </pc:sldMkLst>
      </pc:sldChg>
      <pc:sldChg chg="add del setBg">
        <pc:chgData name="Kate Philipson" userId="4e5eb0fe-ec73-4e46-8346-c989b6ce1121" providerId="ADAL" clId="{B575E5E4-5947-4454-A267-26CCF8BF02A8}" dt="2025-02-18T18:47:30.419" v="26" actId="47"/>
        <pc:sldMkLst>
          <pc:docMk/>
          <pc:sldMk cId="506253463" sldId="442"/>
        </pc:sldMkLst>
      </pc:sldChg>
      <pc:sldChg chg="addSp modSp add ord">
        <pc:chgData name="Kate Philipson" userId="4e5eb0fe-ec73-4e46-8346-c989b6ce1121" providerId="ADAL" clId="{B575E5E4-5947-4454-A267-26CCF8BF02A8}" dt="2025-02-19T02:34:02.509" v="5070"/>
        <pc:sldMkLst>
          <pc:docMk/>
          <pc:sldMk cId="2847209437" sldId="442"/>
        </pc:sldMkLst>
        <pc:spChg chg="add mod">
          <ac:chgData name="Kate Philipson" userId="4e5eb0fe-ec73-4e46-8346-c989b6ce1121" providerId="ADAL" clId="{B575E5E4-5947-4454-A267-26CCF8BF02A8}" dt="2025-02-19T02:34:02.509" v="5070"/>
          <ac:spMkLst>
            <pc:docMk/>
            <pc:sldMk cId="2847209437" sldId="442"/>
            <ac:spMk id="3" creationId="{E4CB5AF6-FD7A-6069-31A1-215A34603C04}"/>
          </ac:spMkLst>
        </pc:spChg>
      </pc:sldChg>
      <pc:sldChg chg="new del">
        <pc:chgData name="Kate Philipson" userId="4e5eb0fe-ec73-4e46-8346-c989b6ce1121" providerId="ADAL" clId="{B575E5E4-5947-4454-A267-26CCF8BF02A8}" dt="2025-02-18T17:39:25.528" v="12" actId="47"/>
        <pc:sldMkLst>
          <pc:docMk/>
          <pc:sldMk cId="3601187324" sldId="442"/>
        </pc:sldMkLst>
      </pc:sldChg>
      <pc:sldChg chg="add del setBg">
        <pc:chgData name="Kate Philipson" userId="4e5eb0fe-ec73-4e46-8346-c989b6ce1121" providerId="ADAL" clId="{B575E5E4-5947-4454-A267-26CCF8BF02A8}" dt="2025-02-18T18:47:30.057" v="25" actId="47"/>
        <pc:sldMkLst>
          <pc:docMk/>
          <pc:sldMk cId="700223309" sldId="443"/>
        </pc:sldMkLst>
      </pc:sldChg>
      <pc:sldChg chg="addSp delSp modSp new mod delAnim modAnim">
        <pc:chgData name="Kate Philipson" userId="4e5eb0fe-ec73-4e46-8346-c989b6ce1121" providerId="ADAL" clId="{B575E5E4-5947-4454-A267-26CCF8BF02A8}" dt="2025-02-19T02:34:17.311" v="5075" actId="1076"/>
        <pc:sldMkLst>
          <pc:docMk/>
          <pc:sldMk cId="927318831" sldId="443"/>
        </pc:sldMkLst>
        <pc:spChg chg="add mod">
          <ac:chgData name="Kate Philipson" userId="4e5eb0fe-ec73-4e46-8346-c989b6ce1121" providerId="ADAL" clId="{B575E5E4-5947-4454-A267-26CCF8BF02A8}" dt="2025-02-18T21:50:09.185" v="1558" actId="20577"/>
          <ac:spMkLst>
            <pc:docMk/>
            <pc:sldMk cId="927318831" sldId="443"/>
            <ac:spMk id="9" creationId="{CE8542AA-8E89-65FE-382E-87F8AE0C7229}"/>
          </ac:spMkLst>
        </pc:spChg>
        <pc:spChg chg="add mod">
          <ac:chgData name="Kate Philipson" userId="4e5eb0fe-ec73-4e46-8346-c989b6ce1121" providerId="ADAL" clId="{B575E5E4-5947-4454-A267-26CCF8BF02A8}" dt="2025-02-18T21:49:29.635" v="1524" actId="20577"/>
          <ac:spMkLst>
            <pc:docMk/>
            <pc:sldMk cId="927318831" sldId="443"/>
            <ac:spMk id="10" creationId="{C9E24C48-BC18-9205-5F48-A7FBBCFA786D}"/>
          </ac:spMkLst>
        </pc:spChg>
        <pc:spChg chg="add mod">
          <ac:chgData name="Kate Philipson" userId="4e5eb0fe-ec73-4e46-8346-c989b6ce1121" providerId="ADAL" clId="{B575E5E4-5947-4454-A267-26CCF8BF02A8}" dt="2025-02-18T21:50:17.757" v="1563" actId="20577"/>
          <ac:spMkLst>
            <pc:docMk/>
            <pc:sldMk cId="927318831" sldId="443"/>
            <ac:spMk id="12" creationId="{0AF1E399-25AE-88AA-1B00-9101772492BD}"/>
          </ac:spMkLst>
        </pc:spChg>
        <pc:spChg chg="add mod">
          <ac:chgData name="Kate Philipson" userId="4e5eb0fe-ec73-4e46-8346-c989b6ce1121" providerId="ADAL" clId="{B575E5E4-5947-4454-A267-26CCF8BF02A8}" dt="2025-02-18T20:04:15.372" v="346" actId="27636"/>
          <ac:spMkLst>
            <pc:docMk/>
            <pc:sldMk cId="927318831" sldId="443"/>
            <ac:spMk id="16" creationId="{52E5E98F-48B7-FAA8-583F-81FB8A47C3DC}"/>
          </ac:spMkLst>
        </pc:spChg>
        <pc:spChg chg="add mod">
          <ac:chgData name="Kate Philipson" userId="4e5eb0fe-ec73-4e46-8346-c989b6ce1121" providerId="ADAL" clId="{B575E5E4-5947-4454-A267-26CCF8BF02A8}" dt="2025-02-18T20:43:28.556" v="1116" actId="1036"/>
          <ac:spMkLst>
            <pc:docMk/>
            <pc:sldMk cId="927318831" sldId="443"/>
            <ac:spMk id="17" creationId="{624435CD-B588-435A-7B72-B0061C7AA95A}"/>
          </ac:spMkLst>
        </pc:spChg>
        <pc:spChg chg="add mod">
          <ac:chgData name="Kate Philipson" userId="4e5eb0fe-ec73-4e46-8346-c989b6ce1121" providerId="ADAL" clId="{B575E5E4-5947-4454-A267-26CCF8BF02A8}" dt="2025-02-18T20:43:28.556" v="1116" actId="1036"/>
          <ac:spMkLst>
            <pc:docMk/>
            <pc:sldMk cId="927318831" sldId="443"/>
            <ac:spMk id="18" creationId="{D918A39F-7A98-C428-4372-262B942A4EAE}"/>
          </ac:spMkLst>
        </pc:spChg>
        <pc:spChg chg="add mod">
          <ac:chgData name="Kate Philipson" userId="4e5eb0fe-ec73-4e46-8346-c989b6ce1121" providerId="ADAL" clId="{B575E5E4-5947-4454-A267-26CCF8BF02A8}" dt="2025-02-18T20:44:51.154" v="1137" actId="1076"/>
          <ac:spMkLst>
            <pc:docMk/>
            <pc:sldMk cId="927318831" sldId="443"/>
            <ac:spMk id="20" creationId="{F0D3466E-C7BC-422E-BEDE-1BBC916D18D8}"/>
          </ac:spMkLst>
        </pc:spChg>
        <pc:spChg chg="add mod">
          <ac:chgData name="Kate Philipson" userId="4e5eb0fe-ec73-4e46-8346-c989b6ce1121" providerId="ADAL" clId="{B575E5E4-5947-4454-A267-26CCF8BF02A8}" dt="2025-02-19T02:34:17.311" v="5075" actId="1076"/>
          <ac:spMkLst>
            <pc:docMk/>
            <pc:sldMk cId="927318831" sldId="443"/>
            <ac:spMk id="22" creationId="{C8D45637-9F5C-AE84-0009-000E843CDEAE}"/>
          </ac:spMkLst>
        </pc:spChg>
        <pc:picChg chg="add mod">
          <ac:chgData name="Kate Philipson" userId="4e5eb0fe-ec73-4e46-8346-c989b6ce1121" providerId="ADAL" clId="{B575E5E4-5947-4454-A267-26CCF8BF02A8}" dt="2025-02-18T20:44:04.621" v="1127" actId="1076"/>
          <ac:picMkLst>
            <pc:docMk/>
            <pc:sldMk cId="927318831" sldId="443"/>
            <ac:picMk id="6" creationId="{551EAF1C-2045-0590-905B-335F9FEDEC4A}"/>
          </ac:picMkLst>
        </pc:picChg>
        <pc:cxnChg chg="add mod">
          <ac:chgData name="Kate Philipson" userId="4e5eb0fe-ec73-4e46-8346-c989b6ce1121" providerId="ADAL" clId="{B575E5E4-5947-4454-A267-26CCF8BF02A8}" dt="2025-02-18T20:43:47.161" v="1122" actId="1036"/>
          <ac:cxnSpMkLst>
            <pc:docMk/>
            <pc:sldMk cId="927318831" sldId="443"/>
            <ac:cxnSpMk id="11" creationId="{3CC5E3A6-609E-8883-5E9E-DB62DD67DF56}"/>
          </ac:cxnSpMkLst>
        </pc:cxnChg>
        <pc:cxnChg chg="add mod">
          <ac:chgData name="Kate Philipson" userId="4e5eb0fe-ec73-4e46-8346-c989b6ce1121" providerId="ADAL" clId="{B575E5E4-5947-4454-A267-26CCF8BF02A8}" dt="2025-02-18T20:43:28.556" v="1116" actId="1036"/>
          <ac:cxnSpMkLst>
            <pc:docMk/>
            <pc:sldMk cId="927318831" sldId="443"/>
            <ac:cxnSpMk id="14" creationId="{640C44CF-FE69-E4F1-36CB-1CE3BB3AC3AF}"/>
          </ac:cxnSpMkLst>
        </pc:cxnChg>
        <pc:cxnChg chg="add mod">
          <ac:chgData name="Kate Philipson" userId="4e5eb0fe-ec73-4e46-8346-c989b6ce1121" providerId="ADAL" clId="{B575E5E4-5947-4454-A267-26CCF8BF02A8}" dt="2025-02-18T21:50:28.814" v="1564" actId="14100"/>
          <ac:cxnSpMkLst>
            <pc:docMk/>
            <pc:sldMk cId="927318831" sldId="443"/>
            <ac:cxnSpMk id="15" creationId="{2F5B2870-F931-1A0B-3723-1D72377934D2}"/>
          </ac:cxnSpMkLst>
        </pc:cxnChg>
        <pc:cxnChg chg="add mod">
          <ac:chgData name="Kate Philipson" userId="4e5eb0fe-ec73-4e46-8346-c989b6ce1121" providerId="ADAL" clId="{B575E5E4-5947-4454-A267-26CCF8BF02A8}" dt="2025-02-18T20:43:56.186" v="1125" actId="1076"/>
          <ac:cxnSpMkLst>
            <pc:docMk/>
            <pc:sldMk cId="927318831" sldId="443"/>
            <ac:cxnSpMk id="19" creationId="{452F960B-C8CF-DEE7-8918-4B38616D1A04}"/>
          </ac:cxnSpMkLst>
        </pc:cxnChg>
      </pc:sldChg>
      <pc:sldChg chg="addSp delSp modSp add mod modAnim">
        <pc:chgData name="Kate Philipson" userId="4e5eb0fe-ec73-4e46-8346-c989b6ce1121" providerId="ADAL" clId="{B575E5E4-5947-4454-A267-26CCF8BF02A8}" dt="2025-02-19T02:35:13.022" v="5092" actId="1035"/>
        <pc:sldMkLst>
          <pc:docMk/>
          <pc:sldMk cId="4227867621" sldId="444"/>
        </pc:sldMkLst>
        <pc:spChg chg="add mod">
          <ac:chgData name="Kate Philipson" userId="4e5eb0fe-ec73-4e46-8346-c989b6ce1121" providerId="ADAL" clId="{B575E5E4-5947-4454-A267-26CCF8BF02A8}" dt="2025-02-18T20:29:53.309" v="792" actId="1076"/>
          <ac:spMkLst>
            <pc:docMk/>
            <pc:sldMk cId="4227867621" sldId="444"/>
            <ac:spMk id="4" creationId="{64BAB2BD-02F3-8095-22EE-0DE823D87C65}"/>
          </ac:spMkLst>
        </pc:spChg>
        <pc:spChg chg="add mod">
          <ac:chgData name="Kate Philipson" userId="4e5eb0fe-ec73-4e46-8346-c989b6ce1121" providerId="ADAL" clId="{B575E5E4-5947-4454-A267-26CCF8BF02A8}" dt="2025-02-19T02:35:13.022" v="5092" actId="1035"/>
          <ac:spMkLst>
            <pc:docMk/>
            <pc:sldMk cId="4227867621" sldId="444"/>
            <ac:spMk id="7" creationId="{78D2825A-4E7B-43BF-6CC3-707EED42C525}"/>
          </ac:spMkLst>
        </pc:spChg>
        <pc:spChg chg="mod">
          <ac:chgData name="Kate Philipson" userId="4e5eb0fe-ec73-4e46-8346-c989b6ce1121" providerId="ADAL" clId="{B575E5E4-5947-4454-A267-26CCF8BF02A8}" dt="2025-02-18T21:53:43.800" v="1591" actId="20577"/>
          <ac:spMkLst>
            <pc:docMk/>
            <pc:sldMk cId="4227867621" sldId="444"/>
            <ac:spMk id="9" creationId="{6DE75AD8-03B9-5576-F9AC-D710CD10DA44}"/>
          </ac:spMkLst>
        </pc:spChg>
        <pc:picChg chg="add mod">
          <ac:chgData name="Kate Philipson" userId="4e5eb0fe-ec73-4e46-8346-c989b6ce1121" providerId="ADAL" clId="{B575E5E4-5947-4454-A267-26CCF8BF02A8}" dt="2025-02-18T20:31:04.651" v="804" actId="1076"/>
          <ac:picMkLst>
            <pc:docMk/>
            <pc:sldMk cId="4227867621" sldId="444"/>
            <ac:picMk id="5" creationId="{A6E18D1A-BB56-49DA-9287-60D902D9CD61}"/>
          </ac:picMkLst>
        </pc:picChg>
      </pc:sldChg>
      <pc:sldChg chg="addSp delSp modSp add mod modAnim">
        <pc:chgData name="Kate Philipson" userId="4e5eb0fe-ec73-4e46-8346-c989b6ce1121" providerId="ADAL" clId="{B575E5E4-5947-4454-A267-26CCF8BF02A8}" dt="2025-02-19T02:35:20.445" v="5098" actId="1038"/>
        <pc:sldMkLst>
          <pc:docMk/>
          <pc:sldMk cId="1314712125" sldId="445"/>
        </pc:sldMkLst>
        <pc:spChg chg="mod">
          <ac:chgData name="Kate Philipson" userId="4e5eb0fe-ec73-4e46-8346-c989b6ce1121" providerId="ADAL" clId="{B575E5E4-5947-4454-A267-26CCF8BF02A8}" dt="2025-02-18T20:36:58.149" v="915" actId="20577"/>
          <ac:spMkLst>
            <pc:docMk/>
            <pc:sldMk cId="1314712125" sldId="445"/>
            <ac:spMk id="4" creationId="{402EADC0-1410-2B2A-8E75-5C2C1D02692D}"/>
          </ac:spMkLst>
        </pc:spChg>
        <pc:spChg chg="add mod">
          <ac:chgData name="Kate Philipson" userId="4e5eb0fe-ec73-4e46-8346-c989b6ce1121" providerId="ADAL" clId="{B575E5E4-5947-4454-A267-26CCF8BF02A8}" dt="2025-02-18T20:39:33.718" v="1055" actId="1076"/>
          <ac:spMkLst>
            <pc:docMk/>
            <pc:sldMk cId="1314712125" sldId="445"/>
            <ac:spMk id="7" creationId="{17058AD8-53A2-D599-F048-F3D088E34B0E}"/>
          </ac:spMkLst>
        </pc:spChg>
        <pc:spChg chg="add mod">
          <ac:chgData name="Kate Philipson" userId="4e5eb0fe-ec73-4e46-8346-c989b6ce1121" providerId="ADAL" clId="{B575E5E4-5947-4454-A267-26CCF8BF02A8}" dt="2025-02-19T02:35:20.445" v="5098" actId="1038"/>
          <ac:spMkLst>
            <pc:docMk/>
            <pc:sldMk cId="1314712125" sldId="445"/>
            <ac:spMk id="8" creationId="{28F74B34-5DD7-A646-DB83-0A809E4C494F}"/>
          </ac:spMkLst>
        </pc:spChg>
        <pc:spChg chg="mod">
          <ac:chgData name="Kate Philipson" userId="4e5eb0fe-ec73-4e46-8346-c989b6ce1121" providerId="ADAL" clId="{B575E5E4-5947-4454-A267-26CCF8BF02A8}" dt="2025-02-18T20:40:49.871" v="1076" actId="20577"/>
          <ac:spMkLst>
            <pc:docMk/>
            <pc:sldMk cId="1314712125" sldId="445"/>
            <ac:spMk id="9" creationId="{E352828B-5AF5-2C00-381F-4A1BD6D2357C}"/>
          </ac:spMkLst>
        </pc:spChg>
        <pc:picChg chg="add mod">
          <ac:chgData name="Kate Philipson" userId="4e5eb0fe-ec73-4e46-8346-c989b6ce1121" providerId="ADAL" clId="{B575E5E4-5947-4454-A267-26CCF8BF02A8}" dt="2025-02-18T20:36:24.403" v="892" actId="1076"/>
          <ac:picMkLst>
            <pc:docMk/>
            <pc:sldMk cId="1314712125" sldId="445"/>
            <ac:picMk id="3" creationId="{32536A3D-5CC5-15F2-9CA3-4A25DD2D41B0}"/>
          </ac:picMkLst>
        </pc:picChg>
      </pc:sldChg>
      <pc:sldChg chg="addSp delSp modSp add mod delAnim">
        <pc:chgData name="Kate Philipson" userId="4e5eb0fe-ec73-4e46-8346-c989b6ce1121" providerId="ADAL" clId="{B575E5E4-5947-4454-A267-26CCF8BF02A8}" dt="2025-02-19T02:34:03.753" v="5071"/>
        <pc:sldMkLst>
          <pc:docMk/>
          <pc:sldMk cId="3599200653" sldId="446"/>
        </pc:sldMkLst>
        <pc:spChg chg="add del mod">
          <ac:chgData name="Kate Philipson" userId="4e5eb0fe-ec73-4e46-8346-c989b6ce1121" providerId="ADAL" clId="{B575E5E4-5947-4454-A267-26CCF8BF02A8}" dt="2025-02-18T20:55:31.808" v="1288" actId="1036"/>
          <ac:spMkLst>
            <pc:docMk/>
            <pc:sldMk cId="3599200653" sldId="446"/>
            <ac:spMk id="2" creationId="{17D28E00-F412-AAAF-F1CE-0316E8CF443A}"/>
          </ac:spMkLst>
        </pc:spChg>
        <pc:spChg chg="mod">
          <ac:chgData name="Kate Philipson" userId="4e5eb0fe-ec73-4e46-8346-c989b6ce1121" providerId="ADAL" clId="{B575E5E4-5947-4454-A267-26CCF8BF02A8}" dt="2025-02-18T20:51:34.456" v="1181" actId="20577"/>
          <ac:spMkLst>
            <pc:docMk/>
            <pc:sldMk cId="3599200653" sldId="446"/>
            <ac:spMk id="4" creationId="{1041990D-70C0-1663-E6D2-30F7B689B04F}"/>
          </ac:spMkLst>
        </pc:spChg>
        <pc:spChg chg="add mod">
          <ac:chgData name="Kate Philipson" userId="4e5eb0fe-ec73-4e46-8346-c989b6ce1121" providerId="ADAL" clId="{B575E5E4-5947-4454-A267-26CCF8BF02A8}" dt="2025-02-18T20:55:40.011" v="1291" actId="1076"/>
          <ac:spMkLst>
            <pc:docMk/>
            <pc:sldMk cId="3599200653" sldId="446"/>
            <ac:spMk id="5" creationId="{432F2626-B198-4967-6611-116BB184DFD5}"/>
          </ac:spMkLst>
        </pc:spChg>
        <pc:spChg chg="add mod">
          <ac:chgData name="Kate Philipson" userId="4e5eb0fe-ec73-4e46-8346-c989b6ce1121" providerId="ADAL" clId="{B575E5E4-5947-4454-A267-26CCF8BF02A8}" dt="2025-02-18T20:55:50.871" v="1294" actId="207"/>
          <ac:spMkLst>
            <pc:docMk/>
            <pc:sldMk cId="3599200653" sldId="446"/>
            <ac:spMk id="6" creationId="{AFE02339-ECA1-7678-3899-DD5ED809FFBF}"/>
          </ac:spMkLst>
        </pc:spChg>
        <pc:spChg chg="add mod">
          <ac:chgData name="Kate Philipson" userId="4e5eb0fe-ec73-4e46-8346-c989b6ce1121" providerId="ADAL" clId="{B575E5E4-5947-4454-A267-26CCF8BF02A8}" dt="2025-02-18T20:55:34.402" v="1289" actId="1076"/>
          <ac:spMkLst>
            <pc:docMk/>
            <pc:sldMk cId="3599200653" sldId="446"/>
            <ac:spMk id="8" creationId="{3CE74146-A031-340E-C0C0-C3613E4EB262}"/>
          </ac:spMkLst>
        </pc:spChg>
        <pc:spChg chg="mod">
          <ac:chgData name="Kate Philipson" userId="4e5eb0fe-ec73-4e46-8346-c989b6ce1121" providerId="ADAL" clId="{B575E5E4-5947-4454-A267-26CCF8BF02A8}" dt="2025-02-18T20:55:23.767" v="1277" actId="1076"/>
          <ac:spMkLst>
            <pc:docMk/>
            <pc:sldMk cId="3599200653" sldId="446"/>
            <ac:spMk id="10" creationId="{688AE2E1-731E-CB67-21E9-4E629AF6FB02}"/>
          </ac:spMkLst>
        </pc:spChg>
        <pc:spChg chg="add mod">
          <ac:chgData name="Kate Philipson" userId="4e5eb0fe-ec73-4e46-8346-c989b6ce1121" providerId="ADAL" clId="{B575E5E4-5947-4454-A267-26CCF8BF02A8}" dt="2025-02-18T20:55:21.064" v="1276" actId="1076"/>
          <ac:spMkLst>
            <pc:docMk/>
            <pc:sldMk cId="3599200653" sldId="446"/>
            <ac:spMk id="11" creationId="{C4AC2323-8EAF-DAF8-E024-4B781B612862}"/>
          </ac:spMkLst>
        </pc:spChg>
        <pc:spChg chg="add mod">
          <ac:chgData name="Kate Philipson" userId="4e5eb0fe-ec73-4e46-8346-c989b6ce1121" providerId="ADAL" clId="{B575E5E4-5947-4454-A267-26CCF8BF02A8}" dt="2025-02-18T20:55:17.576" v="1275" actId="1076"/>
          <ac:spMkLst>
            <pc:docMk/>
            <pc:sldMk cId="3599200653" sldId="446"/>
            <ac:spMk id="12" creationId="{278E733A-8F57-02B1-D200-81FC7E060D9A}"/>
          </ac:spMkLst>
        </pc:spChg>
        <pc:spChg chg="add mod">
          <ac:chgData name="Kate Philipson" userId="4e5eb0fe-ec73-4e46-8346-c989b6ce1121" providerId="ADAL" clId="{B575E5E4-5947-4454-A267-26CCF8BF02A8}" dt="2025-02-18T20:55:13.579" v="1273" actId="1076"/>
          <ac:spMkLst>
            <pc:docMk/>
            <pc:sldMk cId="3599200653" sldId="446"/>
            <ac:spMk id="13" creationId="{AA0AD582-845D-2CDB-BD28-9B2894F2A113}"/>
          </ac:spMkLst>
        </pc:spChg>
        <pc:spChg chg="add mod">
          <ac:chgData name="Kate Philipson" userId="4e5eb0fe-ec73-4e46-8346-c989b6ce1121" providerId="ADAL" clId="{B575E5E4-5947-4454-A267-26CCF8BF02A8}" dt="2025-02-18T20:56:43.592" v="1295" actId="1076"/>
          <ac:spMkLst>
            <pc:docMk/>
            <pc:sldMk cId="3599200653" sldId="446"/>
            <ac:spMk id="14" creationId="{350543DB-9E1D-7725-7DFC-5B9C6AFEBB5D}"/>
          </ac:spMkLst>
        </pc:spChg>
        <pc:spChg chg="add mod">
          <ac:chgData name="Kate Philipson" userId="4e5eb0fe-ec73-4e46-8346-c989b6ce1121" providerId="ADAL" clId="{B575E5E4-5947-4454-A267-26CCF8BF02A8}" dt="2025-02-18T20:55:15.088" v="1274" actId="1076"/>
          <ac:spMkLst>
            <pc:docMk/>
            <pc:sldMk cId="3599200653" sldId="446"/>
            <ac:spMk id="15" creationId="{C597F8BC-8BB3-A879-BCA3-109E90FA29E1}"/>
          </ac:spMkLst>
        </pc:spChg>
        <pc:spChg chg="add mod">
          <ac:chgData name="Kate Philipson" userId="4e5eb0fe-ec73-4e46-8346-c989b6ce1121" providerId="ADAL" clId="{B575E5E4-5947-4454-A267-26CCF8BF02A8}" dt="2025-02-18T20:53:36.463" v="1241" actId="1076"/>
          <ac:spMkLst>
            <pc:docMk/>
            <pc:sldMk cId="3599200653" sldId="446"/>
            <ac:spMk id="18" creationId="{3AAC63CA-A4E3-462C-5963-C46E7D77FEFA}"/>
          </ac:spMkLst>
        </pc:spChg>
        <pc:spChg chg="add mod ord">
          <ac:chgData name="Kate Philipson" userId="4e5eb0fe-ec73-4e46-8346-c989b6ce1121" providerId="ADAL" clId="{B575E5E4-5947-4454-A267-26CCF8BF02A8}" dt="2025-02-18T21:01:48.975" v="1317" actId="1582"/>
          <ac:spMkLst>
            <pc:docMk/>
            <pc:sldMk cId="3599200653" sldId="446"/>
            <ac:spMk id="19" creationId="{D4E98506-C069-2F64-B2AE-8FC92929640E}"/>
          </ac:spMkLst>
        </pc:spChg>
        <pc:spChg chg="add mod">
          <ac:chgData name="Kate Philipson" userId="4e5eb0fe-ec73-4e46-8346-c989b6ce1121" providerId="ADAL" clId="{B575E5E4-5947-4454-A267-26CCF8BF02A8}" dt="2025-02-19T02:34:03.753" v="5071"/>
          <ac:spMkLst>
            <pc:docMk/>
            <pc:sldMk cId="3599200653" sldId="446"/>
            <ac:spMk id="20" creationId="{EA8C14B1-FC3D-FE5C-D382-6BAD431248BF}"/>
          </ac:spMkLst>
        </pc:spChg>
      </pc:sldChg>
      <pc:sldChg chg="addSp delSp modSp add mod modAnim">
        <pc:chgData name="Kate Philipson" userId="4e5eb0fe-ec73-4e46-8346-c989b6ce1121" providerId="ADAL" clId="{B575E5E4-5947-4454-A267-26CCF8BF02A8}" dt="2025-02-19T02:34:00.056" v="5068"/>
        <pc:sldMkLst>
          <pc:docMk/>
          <pc:sldMk cId="2572630184" sldId="447"/>
        </pc:sldMkLst>
        <pc:spChg chg="mod">
          <ac:chgData name="Kate Philipson" userId="4e5eb0fe-ec73-4e46-8346-c989b6ce1121" providerId="ADAL" clId="{B575E5E4-5947-4454-A267-26CCF8BF02A8}" dt="2025-02-18T22:26:52.839" v="1604" actId="20577"/>
          <ac:spMkLst>
            <pc:docMk/>
            <pc:sldMk cId="2572630184" sldId="447"/>
            <ac:spMk id="2" creationId="{5A396228-839E-697A-2EC0-E465D89B6A3B}"/>
          </ac:spMkLst>
        </pc:spChg>
        <pc:spChg chg="add mod">
          <ac:chgData name="Kate Philipson" userId="4e5eb0fe-ec73-4e46-8346-c989b6ce1121" providerId="ADAL" clId="{B575E5E4-5947-4454-A267-26CCF8BF02A8}" dt="2025-02-18T22:38:01.427" v="1955" actId="1076"/>
          <ac:spMkLst>
            <pc:docMk/>
            <pc:sldMk cId="2572630184" sldId="447"/>
            <ac:spMk id="3" creationId="{057523D9-FF63-540C-F52B-965B14E8EDBA}"/>
          </ac:spMkLst>
        </pc:spChg>
        <pc:spChg chg="add mod">
          <ac:chgData name="Kate Philipson" userId="4e5eb0fe-ec73-4e46-8346-c989b6ce1121" providerId="ADAL" clId="{B575E5E4-5947-4454-A267-26CCF8BF02A8}" dt="2025-02-18T22:38:01.427" v="1955" actId="1076"/>
          <ac:spMkLst>
            <pc:docMk/>
            <pc:sldMk cId="2572630184" sldId="447"/>
            <ac:spMk id="4" creationId="{B3A3433E-4F4A-EC85-73F0-AD8C43B9BD74}"/>
          </ac:spMkLst>
        </pc:spChg>
        <pc:spChg chg="add mod">
          <ac:chgData name="Kate Philipson" userId="4e5eb0fe-ec73-4e46-8346-c989b6ce1121" providerId="ADAL" clId="{B575E5E4-5947-4454-A267-26CCF8BF02A8}" dt="2025-02-19T02:34:00.056" v="5068"/>
          <ac:spMkLst>
            <pc:docMk/>
            <pc:sldMk cId="2572630184" sldId="447"/>
            <ac:spMk id="5" creationId="{405C5CDE-C425-E771-376F-33697344EB74}"/>
          </ac:spMkLst>
        </pc:spChg>
        <pc:spChg chg="mod">
          <ac:chgData name="Kate Philipson" userId="4e5eb0fe-ec73-4e46-8346-c989b6ce1121" providerId="ADAL" clId="{B575E5E4-5947-4454-A267-26CCF8BF02A8}" dt="2025-02-18T22:39:07.480" v="1969" actId="14100"/>
          <ac:spMkLst>
            <pc:docMk/>
            <pc:sldMk cId="2572630184" sldId="447"/>
            <ac:spMk id="6" creationId="{30504FA0-E730-04E0-1F45-925DBE61F146}"/>
          </ac:spMkLst>
        </pc:spChg>
        <pc:spChg chg="mod">
          <ac:chgData name="Kate Philipson" userId="4e5eb0fe-ec73-4e46-8346-c989b6ce1121" providerId="ADAL" clId="{B575E5E4-5947-4454-A267-26CCF8BF02A8}" dt="2025-02-18T22:38:14.329" v="1957" actId="1076"/>
          <ac:spMkLst>
            <pc:docMk/>
            <pc:sldMk cId="2572630184" sldId="447"/>
            <ac:spMk id="7" creationId="{2780CCCC-E9CD-D2C9-3B42-E2ECBD258BD4}"/>
          </ac:spMkLst>
        </pc:spChg>
        <pc:spChg chg="mod">
          <ac:chgData name="Kate Philipson" userId="4e5eb0fe-ec73-4e46-8346-c989b6ce1121" providerId="ADAL" clId="{B575E5E4-5947-4454-A267-26CCF8BF02A8}" dt="2025-02-18T22:38:20.362" v="1959" actId="20577"/>
          <ac:spMkLst>
            <pc:docMk/>
            <pc:sldMk cId="2572630184" sldId="447"/>
            <ac:spMk id="9" creationId="{8FCDD0D1-5B82-2B92-D20A-072111372606}"/>
          </ac:spMkLst>
        </pc:spChg>
        <pc:spChg chg="mod">
          <ac:chgData name="Kate Philipson" userId="4e5eb0fe-ec73-4e46-8346-c989b6ce1121" providerId="ADAL" clId="{B575E5E4-5947-4454-A267-26CCF8BF02A8}" dt="2025-02-18T22:37:52.238" v="1954" actId="1076"/>
          <ac:spMkLst>
            <pc:docMk/>
            <pc:sldMk cId="2572630184" sldId="447"/>
            <ac:spMk id="15" creationId="{CFEE8C4B-4792-1C2A-EF5C-A03ACE2FC2A3}"/>
          </ac:spMkLst>
        </pc:spChg>
        <pc:spChg chg="mod">
          <ac:chgData name="Kate Philipson" userId="4e5eb0fe-ec73-4e46-8346-c989b6ce1121" providerId="ADAL" clId="{B575E5E4-5947-4454-A267-26CCF8BF02A8}" dt="2025-02-18T22:37:52.238" v="1954" actId="1076"/>
          <ac:spMkLst>
            <pc:docMk/>
            <pc:sldMk cId="2572630184" sldId="447"/>
            <ac:spMk id="16" creationId="{ECA777F7-BADB-A5F1-4308-73B37A249411}"/>
          </ac:spMkLst>
        </pc:spChg>
        <pc:spChg chg="mod">
          <ac:chgData name="Kate Philipson" userId="4e5eb0fe-ec73-4e46-8346-c989b6ce1121" providerId="ADAL" clId="{B575E5E4-5947-4454-A267-26CCF8BF02A8}" dt="2025-02-18T22:39:01.558" v="1968" actId="20577"/>
          <ac:spMkLst>
            <pc:docMk/>
            <pc:sldMk cId="2572630184" sldId="447"/>
            <ac:spMk id="17" creationId="{1DCA25E0-36BC-1901-C8E8-6EE7189B4DCA}"/>
          </ac:spMkLst>
        </pc:spChg>
      </pc:sldChg>
      <pc:sldChg chg="addSp delSp modSp add del mod ord">
        <pc:chgData name="Kate Philipson" userId="4e5eb0fe-ec73-4e46-8346-c989b6ce1121" providerId="ADAL" clId="{B575E5E4-5947-4454-A267-26CCF8BF02A8}" dt="2025-02-19T16:11:36.838" v="7316" actId="47"/>
        <pc:sldMkLst>
          <pc:docMk/>
          <pc:sldMk cId="3508545381" sldId="448"/>
        </pc:sldMkLst>
        <pc:spChg chg="add del mod">
          <ac:chgData name="Kate Philipson" userId="4e5eb0fe-ec73-4e46-8346-c989b6ce1121" providerId="ADAL" clId="{B575E5E4-5947-4454-A267-26CCF8BF02A8}" dt="2025-02-19T00:50:22.778" v="2828" actId="478"/>
          <ac:spMkLst>
            <pc:docMk/>
            <pc:sldMk cId="3508545381" sldId="448"/>
            <ac:spMk id="3" creationId="{BF624F5A-B930-0913-D279-F9C13039820B}"/>
          </ac:spMkLst>
        </pc:spChg>
        <pc:spChg chg="add mod">
          <ac:chgData name="Kate Philipson" userId="4e5eb0fe-ec73-4e46-8346-c989b6ce1121" providerId="ADAL" clId="{B575E5E4-5947-4454-A267-26CCF8BF02A8}" dt="2025-02-19T02:33:45.657" v="5063"/>
          <ac:spMkLst>
            <pc:docMk/>
            <pc:sldMk cId="3508545381" sldId="448"/>
            <ac:spMk id="4" creationId="{ACDF7BD9-CE43-336F-DFCF-D0E05E8EA72B}"/>
          </ac:spMkLst>
        </pc:spChg>
        <pc:spChg chg="mod">
          <ac:chgData name="Kate Philipson" userId="4e5eb0fe-ec73-4e46-8346-c989b6ce1121" providerId="ADAL" clId="{B575E5E4-5947-4454-A267-26CCF8BF02A8}" dt="2025-02-19T00:52:05.211" v="2832" actId="1076"/>
          <ac:spMkLst>
            <pc:docMk/>
            <pc:sldMk cId="3508545381" sldId="448"/>
            <ac:spMk id="8" creationId="{BCB187E1-AC00-98C9-CA3E-8C538A007AC6}"/>
          </ac:spMkLst>
        </pc:spChg>
        <pc:spChg chg="mod">
          <ac:chgData name="Kate Philipson" userId="4e5eb0fe-ec73-4e46-8346-c989b6ce1121" providerId="ADAL" clId="{B575E5E4-5947-4454-A267-26CCF8BF02A8}" dt="2025-02-19T00:54:13.052" v="2861" actId="1076"/>
          <ac:spMkLst>
            <pc:docMk/>
            <pc:sldMk cId="3508545381" sldId="448"/>
            <ac:spMk id="9" creationId="{94E56AEB-036A-D15E-9545-D87FCCEECDB3}"/>
          </ac:spMkLst>
        </pc:spChg>
        <pc:spChg chg="mod">
          <ac:chgData name="Kate Philipson" userId="4e5eb0fe-ec73-4e46-8346-c989b6ce1121" providerId="ADAL" clId="{B575E5E4-5947-4454-A267-26CCF8BF02A8}" dt="2025-02-19T15:56:15.355" v="7265" actId="20577"/>
          <ac:spMkLst>
            <pc:docMk/>
            <pc:sldMk cId="3508545381" sldId="448"/>
            <ac:spMk id="10" creationId="{ED64E11B-25D1-DF20-C74A-C48E5602533C}"/>
          </ac:spMkLst>
        </pc:spChg>
        <pc:spChg chg="del mod">
          <ac:chgData name="Kate Philipson" userId="4e5eb0fe-ec73-4e46-8346-c989b6ce1121" providerId="ADAL" clId="{B575E5E4-5947-4454-A267-26CCF8BF02A8}" dt="2025-02-19T00:50:00.026" v="2827"/>
          <ac:spMkLst>
            <pc:docMk/>
            <pc:sldMk cId="3508545381" sldId="448"/>
            <ac:spMk id="12" creationId="{74EAAD09-98B6-F0E1-EF36-92E6F53B0E69}"/>
          </ac:spMkLst>
        </pc:spChg>
        <pc:picChg chg="add del mod">
          <ac:chgData name="Kate Philipson" userId="4e5eb0fe-ec73-4e46-8346-c989b6ce1121" providerId="ADAL" clId="{B575E5E4-5947-4454-A267-26CCF8BF02A8}" dt="2025-02-19T00:50:22.778" v="2828" actId="478"/>
          <ac:picMkLst>
            <pc:docMk/>
            <pc:sldMk cId="3508545381" sldId="448"/>
            <ac:picMk id="2" creationId="{8FBC6A6C-EAC7-BCB3-82EC-3F9BA86EFB17}"/>
          </ac:picMkLst>
        </pc:picChg>
      </pc:sldChg>
      <pc:sldChg chg="addSp modSp add mod ord">
        <pc:chgData name="Kate Philipson" userId="4e5eb0fe-ec73-4e46-8346-c989b6ce1121" providerId="ADAL" clId="{B575E5E4-5947-4454-A267-26CCF8BF02A8}" dt="2025-02-19T02:33:50.513" v="5064"/>
        <pc:sldMkLst>
          <pc:docMk/>
          <pc:sldMk cId="2280522719" sldId="449"/>
        </pc:sldMkLst>
        <pc:spChg chg="mod">
          <ac:chgData name="Kate Philipson" userId="4e5eb0fe-ec73-4e46-8346-c989b6ce1121" providerId="ADAL" clId="{B575E5E4-5947-4454-A267-26CCF8BF02A8}" dt="2025-02-19T00:47:16.439" v="2822" actId="1076"/>
          <ac:spMkLst>
            <pc:docMk/>
            <pc:sldMk cId="2280522719" sldId="449"/>
            <ac:spMk id="3" creationId="{DB437F60-7D2D-2399-01D5-428585BC741A}"/>
          </ac:spMkLst>
        </pc:spChg>
        <pc:spChg chg="add mod">
          <ac:chgData name="Kate Philipson" userId="4e5eb0fe-ec73-4e46-8346-c989b6ce1121" providerId="ADAL" clId="{B575E5E4-5947-4454-A267-26CCF8BF02A8}" dt="2025-02-19T02:33:50.513" v="5064"/>
          <ac:spMkLst>
            <pc:docMk/>
            <pc:sldMk cId="2280522719" sldId="449"/>
            <ac:spMk id="4" creationId="{E652A1EE-DCB7-104C-9D67-DAEAD13D37B1}"/>
          </ac:spMkLst>
        </pc:spChg>
        <pc:spChg chg="mod">
          <ac:chgData name="Kate Philipson" userId="4e5eb0fe-ec73-4e46-8346-c989b6ce1121" providerId="ADAL" clId="{B575E5E4-5947-4454-A267-26CCF8BF02A8}" dt="2025-02-19T00:47:01.826" v="2821" actId="12"/>
          <ac:spMkLst>
            <pc:docMk/>
            <pc:sldMk cId="2280522719" sldId="449"/>
            <ac:spMk id="12" creationId="{BC05513D-FBA1-5473-B7E7-FC83816ED991}"/>
          </ac:spMkLst>
        </pc:spChg>
        <pc:picChg chg="mod">
          <ac:chgData name="Kate Philipson" userId="4e5eb0fe-ec73-4e46-8346-c989b6ce1121" providerId="ADAL" clId="{B575E5E4-5947-4454-A267-26CCF8BF02A8}" dt="2025-02-19T00:47:16.439" v="2822" actId="1076"/>
          <ac:picMkLst>
            <pc:docMk/>
            <pc:sldMk cId="2280522719" sldId="449"/>
            <ac:picMk id="2" creationId="{DD1786D6-A1D6-9CFA-D509-DCAF320082BA}"/>
          </ac:picMkLst>
        </pc:picChg>
      </pc:sldChg>
      <pc:sldChg chg="addSp delSp modSp add mod ord">
        <pc:chgData name="Kate Philipson" userId="4e5eb0fe-ec73-4e46-8346-c989b6ce1121" providerId="ADAL" clId="{B575E5E4-5947-4454-A267-26CCF8BF02A8}" dt="2025-02-19T16:22:04.119" v="7999" actId="113"/>
        <pc:sldMkLst>
          <pc:docMk/>
          <pc:sldMk cId="2487467798" sldId="450"/>
        </pc:sldMkLst>
        <pc:spChg chg="mod">
          <ac:chgData name="Kate Philipson" userId="4e5eb0fe-ec73-4e46-8346-c989b6ce1121" providerId="ADAL" clId="{B575E5E4-5947-4454-A267-26CCF8BF02A8}" dt="2025-02-19T16:15:54.322" v="7322" actId="1076"/>
          <ac:spMkLst>
            <pc:docMk/>
            <pc:sldMk cId="2487467798" sldId="450"/>
            <ac:spMk id="2" creationId="{19CD2B83-465D-6AED-3438-E7159293427A}"/>
          </ac:spMkLst>
        </pc:spChg>
        <pc:spChg chg="mod">
          <ac:chgData name="Kate Philipson" userId="4e5eb0fe-ec73-4e46-8346-c989b6ce1121" providerId="ADAL" clId="{B575E5E4-5947-4454-A267-26CCF8BF02A8}" dt="2025-02-19T16:21:05.509" v="7953" actId="14100"/>
          <ac:spMkLst>
            <pc:docMk/>
            <pc:sldMk cId="2487467798" sldId="450"/>
            <ac:spMk id="3" creationId="{A8BFAE29-C103-BF57-A4A0-6FD7B548783C}"/>
          </ac:spMkLst>
        </pc:spChg>
        <pc:spChg chg="mod">
          <ac:chgData name="Kate Philipson" userId="4e5eb0fe-ec73-4e46-8346-c989b6ce1121" providerId="ADAL" clId="{B575E5E4-5947-4454-A267-26CCF8BF02A8}" dt="2025-02-19T16:22:04.119" v="7999" actId="113"/>
          <ac:spMkLst>
            <pc:docMk/>
            <pc:sldMk cId="2487467798" sldId="450"/>
            <ac:spMk id="4" creationId="{5735B1E5-000A-9164-5C20-E1C31ABB7FCA}"/>
          </ac:spMkLst>
        </pc:spChg>
        <pc:spChg chg="add mod">
          <ac:chgData name="Kate Philipson" userId="4e5eb0fe-ec73-4e46-8346-c989b6ce1121" providerId="ADAL" clId="{B575E5E4-5947-4454-A267-26CCF8BF02A8}" dt="2025-02-19T02:33:41.744" v="5061"/>
          <ac:spMkLst>
            <pc:docMk/>
            <pc:sldMk cId="2487467798" sldId="450"/>
            <ac:spMk id="5" creationId="{DAB5D678-82C6-A35C-F7AC-431FDD27F93C}"/>
          </ac:spMkLst>
        </pc:spChg>
        <pc:spChg chg="del">
          <ac:chgData name="Kate Philipson" userId="4e5eb0fe-ec73-4e46-8346-c989b6ce1121" providerId="ADAL" clId="{B575E5E4-5947-4454-A267-26CCF8BF02A8}" dt="2025-02-19T00:59:31.293" v="2930" actId="478"/>
          <ac:spMkLst>
            <pc:docMk/>
            <pc:sldMk cId="2487467798" sldId="450"/>
            <ac:spMk id="6" creationId="{75494C38-1D44-45DF-DFCE-C04D2F33AF14}"/>
          </ac:spMkLst>
        </pc:spChg>
        <pc:spChg chg="mod">
          <ac:chgData name="Kate Philipson" userId="4e5eb0fe-ec73-4e46-8346-c989b6ce1121" providerId="ADAL" clId="{B575E5E4-5947-4454-A267-26CCF8BF02A8}" dt="2025-02-19T16:15:50.474" v="7321" actId="1076"/>
          <ac:spMkLst>
            <pc:docMk/>
            <pc:sldMk cId="2487467798" sldId="450"/>
            <ac:spMk id="7" creationId="{33E8813E-B1B1-0856-F362-F7B69EB86EAA}"/>
          </ac:spMkLst>
        </pc:spChg>
        <pc:spChg chg="add del mod">
          <ac:chgData name="Kate Philipson" userId="4e5eb0fe-ec73-4e46-8346-c989b6ce1121" providerId="ADAL" clId="{B575E5E4-5947-4454-A267-26CCF8BF02A8}" dt="2025-02-19T16:16:30.424" v="7325" actId="478"/>
          <ac:spMkLst>
            <pc:docMk/>
            <pc:sldMk cId="2487467798" sldId="450"/>
            <ac:spMk id="10" creationId="{1903BF43-CC8D-F280-C102-91937B4691D0}"/>
          </ac:spMkLst>
        </pc:spChg>
        <pc:spChg chg="del">
          <ac:chgData name="Kate Philipson" userId="4e5eb0fe-ec73-4e46-8346-c989b6ce1121" providerId="ADAL" clId="{B575E5E4-5947-4454-A267-26CCF8BF02A8}" dt="2025-02-19T00:59:25.178" v="2928" actId="478"/>
          <ac:spMkLst>
            <pc:docMk/>
            <pc:sldMk cId="2487467798" sldId="450"/>
            <ac:spMk id="12" creationId="{C71CB0F1-4C86-AE4D-6CD0-185AC0CB8E54}"/>
          </ac:spMkLst>
        </pc:spChg>
        <pc:spChg chg="del">
          <ac:chgData name="Kate Philipson" userId="4e5eb0fe-ec73-4e46-8346-c989b6ce1121" providerId="ADAL" clId="{B575E5E4-5947-4454-A267-26CCF8BF02A8}" dt="2025-02-19T00:59:25.178" v="2928" actId="478"/>
          <ac:spMkLst>
            <pc:docMk/>
            <pc:sldMk cId="2487467798" sldId="450"/>
            <ac:spMk id="13" creationId="{7AAF1FB5-C46E-18C4-6A0F-51BC9A74FBED}"/>
          </ac:spMkLst>
        </pc:spChg>
        <pc:spChg chg="del">
          <ac:chgData name="Kate Philipson" userId="4e5eb0fe-ec73-4e46-8346-c989b6ce1121" providerId="ADAL" clId="{B575E5E4-5947-4454-A267-26CCF8BF02A8}" dt="2025-02-19T00:59:29.295" v="2929" actId="478"/>
          <ac:spMkLst>
            <pc:docMk/>
            <pc:sldMk cId="2487467798" sldId="450"/>
            <ac:spMk id="14" creationId="{6A3C0C70-7280-1757-9000-54DCDB53B411}"/>
          </ac:spMkLst>
        </pc:spChg>
        <pc:picChg chg="add del mod">
          <ac:chgData name="Kate Philipson" userId="4e5eb0fe-ec73-4e46-8346-c989b6ce1121" providerId="ADAL" clId="{B575E5E4-5947-4454-A267-26CCF8BF02A8}" dt="2025-02-19T16:16:26.161" v="7324" actId="478"/>
          <ac:picMkLst>
            <pc:docMk/>
            <pc:sldMk cId="2487467798" sldId="450"/>
            <ac:picMk id="9" creationId="{D7C19EC4-37F3-1C1A-CB5B-5FC5934B6E4A}"/>
          </ac:picMkLst>
        </pc:picChg>
      </pc:sldChg>
      <pc:sldChg chg="addSp delSp modSp add mod">
        <pc:chgData name="Kate Philipson" userId="4e5eb0fe-ec73-4e46-8346-c989b6ce1121" providerId="ADAL" clId="{B575E5E4-5947-4454-A267-26CCF8BF02A8}" dt="2025-02-19T16:24:59.838" v="8031" actId="14100"/>
        <pc:sldMkLst>
          <pc:docMk/>
          <pc:sldMk cId="1053508908" sldId="451"/>
        </pc:sldMkLst>
        <pc:spChg chg="add mod">
          <ac:chgData name="Kate Philipson" userId="4e5eb0fe-ec73-4e46-8346-c989b6ce1121" providerId="ADAL" clId="{B575E5E4-5947-4454-A267-26CCF8BF02A8}" dt="2025-02-19T16:24:56.990" v="8030" actId="1076"/>
          <ac:spMkLst>
            <pc:docMk/>
            <pc:sldMk cId="1053508908" sldId="451"/>
            <ac:spMk id="2" creationId="{228A5599-2C08-2ED3-BC36-2DDC9639E0DC}"/>
          </ac:spMkLst>
        </pc:spChg>
        <pc:spChg chg="add mod">
          <ac:chgData name="Kate Philipson" userId="4e5eb0fe-ec73-4e46-8346-c989b6ce1121" providerId="ADAL" clId="{B575E5E4-5947-4454-A267-26CCF8BF02A8}" dt="2025-02-19T02:33:36.517" v="5058"/>
          <ac:spMkLst>
            <pc:docMk/>
            <pc:sldMk cId="1053508908" sldId="451"/>
            <ac:spMk id="3" creationId="{21B896EC-F39F-EBD6-3CA9-4C33B56A77CB}"/>
          </ac:spMkLst>
        </pc:spChg>
        <pc:spChg chg="mod">
          <ac:chgData name="Kate Philipson" userId="4e5eb0fe-ec73-4e46-8346-c989b6ce1121" providerId="ADAL" clId="{B575E5E4-5947-4454-A267-26CCF8BF02A8}" dt="2025-02-19T01:12:58.516" v="3002" actId="1076"/>
          <ac:spMkLst>
            <pc:docMk/>
            <pc:sldMk cId="1053508908" sldId="451"/>
            <ac:spMk id="5" creationId="{3077D809-1DFB-67E4-CA61-22098F160DF6}"/>
          </ac:spMkLst>
        </pc:spChg>
        <pc:spChg chg="del mod">
          <ac:chgData name="Kate Philipson" userId="4e5eb0fe-ec73-4e46-8346-c989b6ce1121" providerId="ADAL" clId="{B575E5E4-5947-4454-A267-26CCF8BF02A8}" dt="2025-02-19T01:13:00.149" v="3003" actId="478"/>
          <ac:spMkLst>
            <pc:docMk/>
            <pc:sldMk cId="1053508908" sldId="451"/>
            <ac:spMk id="7" creationId="{F2B1C7A4-6EB7-9005-550F-525A4120E54D}"/>
          </ac:spMkLst>
        </pc:spChg>
        <pc:spChg chg="add del mod">
          <ac:chgData name="Kate Philipson" userId="4e5eb0fe-ec73-4e46-8346-c989b6ce1121" providerId="ADAL" clId="{B575E5E4-5947-4454-A267-26CCF8BF02A8}" dt="2025-02-19T16:24:59.838" v="8031" actId="14100"/>
          <ac:spMkLst>
            <pc:docMk/>
            <pc:sldMk cId="1053508908" sldId="451"/>
            <ac:spMk id="8" creationId="{93638CDC-289C-F3FE-0A7B-A6AF91610B50}"/>
          </ac:spMkLst>
        </pc:spChg>
        <pc:spChg chg="mod">
          <ac:chgData name="Kate Philipson" userId="4e5eb0fe-ec73-4e46-8346-c989b6ce1121" providerId="ADAL" clId="{B575E5E4-5947-4454-A267-26CCF8BF02A8}" dt="2025-02-19T01:18:34.750" v="3213" actId="1076"/>
          <ac:spMkLst>
            <pc:docMk/>
            <pc:sldMk cId="1053508908" sldId="451"/>
            <ac:spMk id="9" creationId="{466E800D-1912-BBF2-6EE1-F59F0B8FF4A6}"/>
          </ac:spMkLst>
        </pc:spChg>
        <pc:spChg chg="add del mod">
          <ac:chgData name="Kate Philipson" userId="4e5eb0fe-ec73-4e46-8346-c989b6ce1121" providerId="ADAL" clId="{B575E5E4-5947-4454-A267-26CCF8BF02A8}" dt="2025-02-19T01:21:11.222" v="3220" actId="1076"/>
          <ac:spMkLst>
            <pc:docMk/>
            <pc:sldMk cId="1053508908" sldId="451"/>
            <ac:spMk id="10" creationId="{4BDCB5FF-47C7-EEAC-3871-71F9D05B8C5B}"/>
          </ac:spMkLst>
        </pc:spChg>
        <pc:spChg chg="mod">
          <ac:chgData name="Kate Philipson" userId="4e5eb0fe-ec73-4e46-8346-c989b6ce1121" providerId="ADAL" clId="{B575E5E4-5947-4454-A267-26CCF8BF02A8}" dt="2025-02-19T01:21:19.330" v="3222" actId="20577"/>
          <ac:spMkLst>
            <pc:docMk/>
            <pc:sldMk cId="1053508908" sldId="451"/>
            <ac:spMk id="11" creationId="{C5A3B592-A677-4391-9DA8-E940BB1D3431}"/>
          </ac:spMkLst>
        </pc:spChg>
      </pc:sldChg>
      <pc:sldChg chg="modSp add del mod">
        <pc:chgData name="Kate Philipson" userId="4e5eb0fe-ec73-4e46-8346-c989b6ce1121" providerId="ADAL" clId="{B575E5E4-5947-4454-A267-26CCF8BF02A8}" dt="2025-02-19T01:09:19.948" v="2991" actId="47"/>
        <pc:sldMkLst>
          <pc:docMk/>
          <pc:sldMk cId="1469296450" sldId="451"/>
        </pc:sldMkLst>
        <pc:spChg chg="mod">
          <ac:chgData name="Kate Philipson" userId="4e5eb0fe-ec73-4e46-8346-c989b6ce1121" providerId="ADAL" clId="{B575E5E4-5947-4454-A267-26CCF8BF02A8}" dt="2025-02-19T01:08:49.417" v="2990" actId="14100"/>
          <ac:spMkLst>
            <pc:docMk/>
            <pc:sldMk cId="1469296450" sldId="451"/>
            <ac:spMk id="2" creationId="{A4034967-B44C-4CDA-0FD0-DC6986C799D1}"/>
          </ac:spMkLst>
        </pc:spChg>
        <pc:spChg chg="mod">
          <ac:chgData name="Kate Philipson" userId="4e5eb0fe-ec73-4e46-8346-c989b6ce1121" providerId="ADAL" clId="{B575E5E4-5947-4454-A267-26CCF8BF02A8}" dt="2025-02-19T01:08:41.314" v="2989" actId="20577"/>
          <ac:spMkLst>
            <pc:docMk/>
            <pc:sldMk cId="1469296450" sldId="451"/>
            <ac:spMk id="7" creationId="{091F36CC-DB3F-81C6-F611-33E892FAA517}"/>
          </ac:spMkLst>
        </pc:spChg>
      </pc:sldChg>
      <pc:sldChg chg="addSp delSp modSp add mod ord">
        <pc:chgData name="Kate Philipson" userId="4e5eb0fe-ec73-4e46-8346-c989b6ce1121" providerId="ADAL" clId="{B575E5E4-5947-4454-A267-26CCF8BF02A8}" dt="2025-02-19T02:33:38.354" v="5059"/>
        <pc:sldMkLst>
          <pc:docMk/>
          <pc:sldMk cId="1036533217" sldId="452"/>
        </pc:sldMkLst>
        <pc:spChg chg="del">
          <ac:chgData name="Kate Philipson" userId="4e5eb0fe-ec73-4e46-8346-c989b6ce1121" providerId="ADAL" clId="{B575E5E4-5947-4454-A267-26CCF8BF02A8}" dt="2025-02-19T01:29:59.823" v="3433" actId="478"/>
          <ac:spMkLst>
            <pc:docMk/>
            <pc:sldMk cId="1036533217" sldId="452"/>
            <ac:spMk id="2" creationId="{862769DD-10C0-A08D-0212-9AFE787BE228}"/>
          </ac:spMkLst>
        </pc:spChg>
        <pc:spChg chg="add mod">
          <ac:chgData name="Kate Philipson" userId="4e5eb0fe-ec73-4e46-8346-c989b6ce1121" providerId="ADAL" clId="{B575E5E4-5947-4454-A267-26CCF8BF02A8}" dt="2025-02-19T01:32:49.365" v="3618" actId="1076"/>
          <ac:spMkLst>
            <pc:docMk/>
            <pc:sldMk cId="1036533217" sldId="452"/>
            <ac:spMk id="4" creationId="{7C7C097A-6B67-F8D9-7E4C-E626A9AB7A36}"/>
          </ac:spMkLst>
        </pc:spChg>
        <pc:spChg chg="mod">
          <ac:chgData name="Kate Philipson" userId="4e5eb0fe-ec73-4e46-8346-c989b6ce1121" providerId="ADAL" clId="{B575E5E4-5947-4454-A267-26CCF8BF02A8}" dt="2025-02-19T01:47:36.253" v="3720" actId="1036"/>
          <ac:spMkLst>
            <pc:docMk/>
            <pc:sldMk cId="1036533217" sldId="452"/>
            <ac:spMk id="5" creationId="{B31AAB92-4AC4-DB4E-4053-7B64F1B8D54E}"/>
          </ac:spMkLst>
        </pc:spChg>
        <pc:spChg chg="add mod">
          <ac:chgData name="Kate Philipson" userId="4e5eb0fe-ec73-4e46-8346-c989b6ce1121" providerId="ADAL" clId="{B575E5E4-5947-4454-A267-26CCF8BF02A8}" dt="2025-02-19T01:32:59.821" v="3620" actId="1076"/>
          <ac:spMkLst>
            <pc:docMk/>
            <pc:sldMk cId="1036533217" sldId="452"/>
            <ac:spMk id="6" creationId="{D4465939-3617-59BA-9D13-11F09E742D67}"/>
          </ac:spMkLst>
        </pc:spChg>
        <pc:spChg chg="del">
          <ac:chgData name="Kate Philipson" userId="4e5eb0fe-ec73-4e46-8346-c989b6ce1121" providerId="ADAL" clId="{B575E5E4-5947-4454-A267-26CCF8BF02A8}" dt="2025-02-19T01:29:58.544" v="3432" actId="478"/>
          <ac:spMkLst>
            <pc:docMk/>
            <pc:sldMk cId="1036533217" sldId="452"/>
            <ac:spMk id="8" creationId="{C8F87374-3EAD-C86E-685F-B094D360E93E}"/>
          </ac:spMkLst>
        </pc:spChg>
        <pc:spChg chg="del">
          <ac:chgData name="Kate Philipson" userId="4e5eb0fe-ec73-4e46-8346-c989b6ce1121" providerId="ADAL" clId="{B575E5E4-5947-4454-A267-26CCF8BF02A8}" dt="2025-02-19T01:30:03.090" v="3435" actId="478"/>
          <ac:spMkLst>
            <pc:docMk/>
            <pc:sldMk cId="1036533217" sldId="452"/>
            <ac:spMk id="9" creationId="{7636B1E4-3842-7331-7546-02558E938DEA}"/>
          </ac:spMkLst>
        </pc:spChg>
        <pc:spChg chg="del">
          <ac:chgData name="Kate Philipson" userId="4e5eb0fe-ec73-4e46-8346-c989b6ce1121" providerId="ADAL" clId="{B575E5E4-5947-4454-A267-26CCF8BF02A8}" dt="2025-02-19T01:29:57.379" v="3431" actId="478"/>
          <ac:spMkLst>
            <pc:docMk/>
            <pc:sldMk cId="1036533217" sldId="452"/>
            <ac:spMk id="10" creationId="{4068B79B-BED6-D92A-AD29-AAD12C9674D8}"/>
          </ac:spMkLst>
        </pc:spChg>
        <pc:spChg chg="del mod">
          <ac:chgData name="Kate Philipson" userId="4e5eb0fe-ec73-4e46-8346-c989b6ce1121" providerId="ADAL" clId="{B575E5E4-5947-4454-A267-26CCF8BF02A8}" dt="2025-02-19T01:30:04.540" v="3436" actId="478"/>
          <ac:spMkLst>
            <pc:docMk/>
            <pc:sldMk cId="1036533217" sldId="452"/>
            <ac:spMk id="11" creationId="{82F2942A-7BDB-3AE7-CB8C-E248B5EA34FC}"/>
          </ac:spMkLst>
        </pc:spChg>
        <pc:spChg chg="add mod">
          <ac:chgData name="Kate Philipson" userId="4e5eb0fe-ec73-4e46-8346-c989b6ce1121" providerId="ADAL" clId="{B575E5E4-5947-4454-A267-26CCF8BF02A8}" dt="2025-02-19T02:33:38.354" v="5059"/>
          <ac:spMkLst>
            <pc:docMk/>
            <pc:sldMk cId="1036533217" sldId="452"/>
            <ac:spMk id="12" creationId="{01B643C7-BF98-96EC-51B5-F36CEC06F360}"/>
          </ac:spMkLst>
        </pc:spChg>
        <pc:picChg chg="add mod">
          <ac:chgData name="Kate Philipson" userId="4e5eb0fe-ec73-4e46-8346-c989b6ce1121" providerId="ADAL" clId="{B575E5E4-5947-4454-A267-26CCF8BF02A8}" dt="2025-02-19T01:32:34.083" v="3616" actId="1076"/>
          <ac:picMkLst>
            <pc:docMk/>
            <pc:sldMk cId="1036533217" sldId="452"/>
            <ac:picMk id="7" creationId="{A8E51E82-539A-A4C7-E78E-10A03142CA79}"/>
          </ac:picMkLst>
        </pc:picChg>
      </pc:sldChg>
      <pc:sldChg chg="modSp add del mod">
        <pc:chgData name="Kate Philipson" userId="4e5eb0fe-ec73-4e46-8346-c989b6ce1121" providerId="ADAL" clId="{B575E5E4-5947-4454-A267-26CCF8BF02A8}" dt="2025-02-19T01:48:44.051" v="3757" actId="47"/>
        <pc:sldMkLst>
          <pc:docMk/>
          <pc:sldMk cId="327143050" sldId="453"/>
        </pc:sldMkLst>
        <pc:spChg chg="mod">
          <ac:chgData name="Kate Philipson" userId="4e5eb0fe-ec73-4e46-8346-c989b6ce1121" providerId="ADAL" clId="{B575E5E4-5947-4454-A267-26CCF8BF02A8}" dt="2025-02-19T01:48:19.931" v="3756" actId="20577"/>
          <ac:spMkLst>
            <pc:docMk/>
            <pc:sldMk cId="327143050" sldId="453"/>
            <ac:spMk id="4" creationId="{4791DC1B-62C1-F337-3680-AD6709CAFFAC}"/>
          </ac:spMkLst>
        </pc:spChg>
      </pc:sldChg>
      <pc:sldChg chg="addSp delSp modSp add mod">
        <pc:chgData name="Kate Philipson" userId="4e5eb0fe-ec73-4e46-8346-c989b6ce1121" providerId="ADAL" clId="{B575E5E4-5947-4454-A267-26CCF8BF02A8}" dt="2025-02-19T02:33:21.380" v="5054" actId="207"/>
        <pc:sldMkLst>
          <pc:docMk/>
          <pc:sldMk cId="454836563" sldId="453"/>
        </pc:sldMkLst>
        <pc:spChg chg="del mod">
          <ac:chgData name="Kate Philipson" userId="4e5eb0fe-ec73-4e46-8346-c989b6ce1121" providerId="ADAL" clId="{B575E5E4-5947-4454-A267-26CCF8BF02A8}" dt="2025-02-19T02:31:49.339" v="5042" actId="478"/>
          <ac:spMkLst>
            <pc:docMk/>
            <pc:sldMk cId="454836563" sldId="453"/>
            <ac:spMk id="4" creationId="{3464640C-176F-1298-3610-50CACAC8AE28}"/>
          </ac:spMkLst>
        </pc:spChg>
        <pc:spChg chg="add mod">
          <ac:chgData name="Kate Philipson" userId="4e5eb0fe-ec73-4e46-8346-c989b6ce1121" providerId="ADAL" clId="{B575E5E4-5947-4454-A267-26CCF8BF02A8}" dt="2025-02-19T02:33:21.380" v="5054" actId="207"/>
          <ac:spMkLst>
            <pc:docMk/>
            <pc:sldMk cId="454836563" sldId="453"/>
            <ac:spMk id="5" creationId="{B1E8D5B4-C5F8-8B5B-83B5-E39CD2B51653}"/>
          </ac:spMkLst>
        </pc:spChg>
      </pc:sldChg>
      <pc:sldChg chg="addSp delSp modSp add mod">
        <pc:chgData name="Kate Philipson" userId="4e5eb0fe-ec73-4e46-8346-c989b6ce1121" providerId="ADAL" clId="{B575E5E4-5947-4454-A267-26CCF8BF02A8}" dt="2025-02-20T21:04:16.174" v="8278" actId="20577"/>
        <pc:sldMkLst>
          <pc:docMk/>
          <pc:sldMk cId="1476438809" sldId="454"/>
        </pc:sldMkLst>
        <pc:spChg chg="mod">
          <ac:chgData name="Kate Philipson" userId="4e5eb0fe-ec73-4e46-8346-c989b6ce1121" providerId="ADAL" clId="{B575E5E4-5947-4454-A267-26CCF8BF02A8}" dt="2025-02-19T14:56:55.251" v="6121" actId="948"/>
          <ac:spMkLst>
            <pc:docMk/>
            <pc:sldMk cId="1476438809" sldId="454"/>
            <ac:spMk id="2" creationId="{C1FF3A33-4416-82AC-E1CB-DA584A3F257F}"/>
          </ac:spMkLst>
        </pc:spChg>
        <pc:spChg chg="mod">
          <ac:chgData name="Kate Philipson" userId="4e5eb0fe-ec73-4e46-8346-c989b6ce1121" providerId="ADAL" clId="{B575E5E4-5947-4454-A267-26CCF8BF02A8}" dt="2025-02-20T21:04:16.174" v="8278" actId="20577"/>
          <ac:spMkLst>
            <pc:docMk/>
            <pc:sldMk cId="1476438809" sldId="454"/>
            <ac:spMk id="8" creationId="{D76F1DE6-5552-7717-CB77-9B3A302FDFA3}"/>
          </ac:spMkLst>
        </pc:spChg>
        <pc:spChg chg="del">
          <ac:chgData name="Kate Philipson" userId="4e5eb0fe-ec73-4e46-8346-c989b6ce1121" providerId="ADAL" clId="{B575E5E4-5947-4454-A267-26CCF8BF02A8}" dt="2025-02-19T14:49:42.256" v="5997" actId="478"/>
          <ac:spMkLst>
            <pc:docMk/>
            <pc:sldMk cId="1476438809" sldId="454"/>
            <ac:spMk id="13" creationId="{1B4E6FD8-6724-AAA7-8002-26165D0FA469}"/>
          </ac:spMkLst>
        </pc:spChg>
        <pc:picChg chg="add mod">
          <ac:chgData name="Kate Philipson" userId="4e5eb0fe-ec73-4e46-8346-c989b6ce1121" providerId="ADAL" clId="{B575E5E4-5947-4454-A267-26CCF8BF02A8}" dt="2025-02-19T15:00:19.961" v="6169" actId="1076"/>
          <ac:picMkLst>
            <pc:docMk/>
            <pc:sldMk cId="1476438809" sldId="454"/>
            <ac:picMk id="4" creationId="{5EB6816D-C7AA-333E-F841-14E586DCA45F}"/>
          </ac:picMkLst>
        </pc:picChg>
        <pc:picChg chg="del">
          <ac:chgData name="Kate Philipson" userId="4e5eb0fe-ec73-4e46-8346-c989b6ce1121" providerId="ADAL" clId="{B575E5E4-5947-4454-A267-26CCF8BF02A8}" dt="2025-02-19T14:49:42.789" v="5998" actId="478"/>
          <ac:picMkLst>
            <pc:docMk/>
            <pc:sldMk cId="1476438809" sldId="454"/>
            <ac:picMk id="12" creationId="{52F8CA3E-F737-9D38-5482-E82175A5BC30}"/>
          </ac:picMkLst>
        </pc:picChg>
      </pc:sldChg>
      <pc:sldChg chg="modSp add del mod">
        <pc:chgData name="Kate Philipson" userId="4e5eb0fe-ec73-4e46-8346-c989b6ce1121" providerId="ADAL" clId="{B575E5E4-5947-4454-A267-26CCF8BF02A8}" dt="2025-02-19T15:19:34.735" v="6359" actId="47"/>
        <pc:sldMkLst>
          <pc:docMk/>
          <pc:sldMk cId="487709" sldId="455"/>
        </pc:sldMkLst>
        <pc:spChg chg="mod">
          <ac:chgData name="Kate Philipson" userId="4e5eb0fe-ec73-4e46-8346-c989b6ce1121" providerId="ADAL" clId="{B575E5E4-5947-4454-A267-26CCF8BF02A8}" dt="2025-02-19T15:15:40.594" v="6356" actId="1076"/>
          <ac:spMkLst>
            <pc:docMk/>
            <pc:sldMk cId="487709" sldId="455"/>
            <ac:spMk id="2" creationId="{350BF085-F9F9-B8B7-56A9-C614B81BC488}"/>
          </ac:spMkLst>
        </pc:spChg>
        <pc:spChg chg="mod">
          <ac:chgData name="Kate Philipson" userId="4e5eb0fe-ec73-4e46-8346-c989b6ce1121" providerId="ADAL" clId="{B575E5E4-5947-4454-A267-26CCF8BF02A8}" dt="2025-02-19T15:17:10.306" v="6358" actId="21"/>
          <ac:spMkLst>
            <pc:docMk/>
            <pc:sldMk cId="487709" sldId="455"/>
            <ac:spMk id="4" creationId="{84CEFF0F-464E-F4B6-1F09-099003F59772}"/>
          </ac:spMkLst>
        </pc:spChg>
      </pc:sldChg>
      <pc:sldChg chg="modSp add mod">
        <pc:chgData name="Kate Philipson" userId="4e5eb0fe-ec73-4e46-8346-c989b6ce1121" providerId="ADAL" clId="{B575E5E4-5947-4454-A267-26CCF8BF02A8}" dt="2025-02-20T20:58:54.377" v="8171" actId="1035"/>
        <pc:sldMkLst>
          <pc:docMk/>
          <pc:sldMk cId="3069914263" sldId="455"/>
        </pc:sldMkLst>
        <pc:spChg chg="mod">
          <ac:chgData name="Kate Philipson" userId="4e5eb0fe-ec73-4e46-8346-c989b6ce1121" providerId="ADAL" clId="{B575E5E4-5947-4454-A267-26CCF8BF02A8}" dt="2025-02-20T20:58:54.377" v="8171" actId="1035"/>
          <ac:spMkLst>
            <pc:docMk/>
            <pc:sldMk cId="3069914263" sldId="455"/>
            <ac:spMk id="10" creationId="{6A052AFF-9F60-4CDB-1617-C59139B847E0}"/>
          </ac:spMkLst>
        </pc:spChg>
      </pc:sldChg>
      <pc:sldChg chg="addSp delSp modSp new mod ord">
        <pc:chgData name="Kate Philipson" userId="4e5eb0fe-ec73-4e46-8346-c989b6ce1121" providerId="ADAL" clId="{B575E5E4-5947-4454-A267-26CCF8BF02A8}" dt="2025-02-20T21:43:55.477" v="8802"/>
        <pc:sldMkLst>
          <pc:docMk/>
          <pc:sldMk cId="2439876419" sldId="456"/>
        </pc:sldMkLst>
        <pc:spChg chg="del">
          <ac:chgData name="Kate Philipson" userId="4e5eb0fe-ec73-4e46-8346-c989b6ce1121" providerId="ADAL" clId="{B575E5E4-5947-4454-A267-26CCF8BF02A8}" dt="2025-02-20T21:40:12.115" v="8712" actId="478"/>
          <ac:spMkLst>
            <pc:docMk/>
            <pc:sldMk cId="2439876419" sldId="456"/>
            <ac:spMk id="2" creationId="{FB3D691B-213A-25DA-99BF-8B6511254B51}"/>
          </ac:spMkLst>
        </pc:spChg>
        <pc:spChg chg="del">
          <ac:chgData name="Kate Philipson" userId="4e5eb0fe-ec73-4e46-8346-c989b6ce1121" providerId="ADAL" clId="{B575E5E4-5947-4454-A267-26CCF8BF02A8}" dt="2025-02-20T20:52:35.501" v="8035" actId="478"/>
          <ac:spMkLst>
            <pc:docMk/>
            <pc:sldMk cId="2439876419" sldId="456"/>
            <ac:spMk id="3" creationId="{C30B3214-3B5B-93B4-D1C3-2CE03D061BCB}"/>
          </ac:spMkLst>
        </pc:spChg>
        <pc:spChg chg="mod">
          <ac:chgData name="Kate Philipson" userId="4e5eb0fe-ec73-4e46-8346-c989b6ce1121" providerId="ADAL" clId="{B575E5E4-5947-4454-A267-26CCF8BF02A8}" dt="2025-02-20T21:43:20.507" v="8801" actId="1035"/>
          <ac:spMkLst>
            <pc:docMk/>
            <pc:sldMk cId="2439876419" sldId="456"/>
            <ac:spMk id="4" creationId="{4CF5FEC2-0724-19D0-33A7-243F90ACDEA4}"/>
          </ac:spMkLst>
        </pc:spChg>
        <pc:spChg chg="add mod">
          <ac:chgData name="Kate Philipson" userId="4e5eb0fe-ec73-4e46-8346-c989b6ce1121" providerId="ADAL" clId="{B575E5E4-5947-4454-A267-26CCF8BF02A8}" dt="2025-02-20T21:43:10.775" v="8796" actId="1076"/>
          <ac:spMkLst>
            <pc:docMk/>
            <pc:sldMk cId="2439876419" sldId="456"/>
            <ac:spMk id="5" creationId="{09E7CBFC-FA06-48A5-BDA0-A0572BFFD1DD}"/>
          </ac:spMkLst>
        </pc:spChg>
        <pc:spChg chg="add mod">
          <ac:chgData name="Kate Philipson" userId="4e5eb0fe-ec73-4e46-8346-c989b6ce1121" providerId="ADAL" clId="{B575E5E4-5947-4454-A267-26CCF8BF02A8}" dt="2025-02-20T21:43:55.477" v="8802"/>
          <ac:spMkLst>
            <pc:docMk/>
            <pc:sldMk cId="2439876419" sldId="456"/>
            <ac:spMk id="6" creationId="{5A77884F-83C6-F6AC-36FB-D0551D14C0AA}"/>
          </ac:spMkLst>
        </pc:spChg>
      </pc:sldChg>
      <pc:sldMasterChg chg="delSldLayout">
        <pc:chgData name="Kate Philipson" userId="4e5eb0fe-ec73-4e46-8346-c989b6ce1121" providerId="ADAL" clId="{B575E5E4-5947-4454-A267-26CCF8BF02A8}" dt="2025-02-18T20:31:08.869" v="805" actId="47"/>
        <pc:sldMasterMkLst>
          <pc:docMk/>
          <pc:sldMasterMk cId="0" sldId="2147483696"/>
        </pc:sldMasterMkLst>
        <pc:sldLayoutChg chg="del">
          <pc:chgData name="Kate Philipson" userId="4e5eb0fe-ec73-4e46-8346-c989b6ce1121" providerId="ADAL" clId="{B575E5E4-5947-4454-A267-26CCF8BF02A8}" dt="2025-02-18T17:38:50.603" v="6" actId="47"/>
          <pc:sldLayoutMkLst>
            <pc:docMk/>
            <pc:sldMasterMk cId="0" sldId="2147483696"/>
            <pc:sldLayoutMk cId="1669788803" sldId="2147483749"/>
          </pc:sldLayoutMkLst>
        </pc:sldLayoutChg>
        <pc:sldLayoutChg chg="del">
          <pc:chgData name="Kate Philipson" userId="4e5eb0fe-ec73-4e46-8346-c989b6ce1121" providerId="ADAL" clId="{B575E5E4-5947-4454-A267-26CCF8BF02A8}" dt="2025-02-18T18:47:30.419" v="26" actId="47"/>
          <pc:sldLayoutMkLst>
            <pc:docMk/>
            <pc:sldMasterMk cId="0" sldId="2147483696"/>
            <pc:sldLayoutMk cId="3571775128" sldId="2147483750"/>
          </pc:sldLayoutMkLst>
        </pc:sldLayoutChg>
        <pc:sldLayoutChg chg="del">
          <pc:chgData name="Kate Philipson" userId="4e5eb0fe-ec73-4e46-8346-c989b6ce1121" providerId="ADAL" clId="{B575E5E4-5947-4454-A267-26CCF8BF02A8}" dt="2025-02-18T18:51:49.228" v="60" actId="47"/>
          <pc:sldLayoutMkLst>
            <pc:docMk/>
            <pc:sldMasterMk cId="0" sldId="2147483696"/>
            <pc:sldLayoutMk cId="4082262342" sldId="2147483750"/>
          </pc:sldLayoutMkLst>
        </pc:sldLayoutChg>
        <pc:sldLayoutChg chg="del">
          <pc:chgData name="Kate Philipson" userId="4e5eb0fe-ec73-4e46-8346-c989b6ce1121" providerId="ADAL" clId="{B575E5E4-5947-4454-A267-26CCF8BF02A8}" dt="2025-02-18T20:31:08.869" v="805" actId="47"/>
          <pc:sldLayoutMkLst>
            <pc:docMk/>
            <pc:sldMasterMk cId="0" sldId="2147483696"/>
            <pc:sldLayoutMk cId="3382586476" sldId="214748376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413764-5AD9-E889-944D-1707A854A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45D53-BE96-955D-B578-2BF8F356B7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B9C3D-A6AA-4477-AC5E-4C46DDCA9DCD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D3793-52FB-891B-2A0C-91D8927163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8DAAB-C45C-E833-ECEB-14DCA0F17F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E28C3-D699-4CA0-B343-5111DC5919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0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316E9F8-346A-4F70-8506-AE617A29D7C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354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8ECBC-54FE-E6E1-7441-BA08D9A8D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88CB3-3498-CA88-F538-568CE81B3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387BB-DEE9-8942-A1B4-69D7CFFF1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C44D-AF85-C959-4831-3FD2C99C7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9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91E47-6B3D-CA6A-331E-7BFF631F8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FB6EB-26E8-27AA-F841-35BBA4188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A66DA-964C-F4ED-30D7-587BCBB80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ABF82-9FBF-D337-0710-59D6A6316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8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900A6-5B0C-FD04-7CE4-65C84593C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240CF-2756-9B0D-20B1-1EDFADC48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2A34E-883B-F7DB-4B7F-FC37249E2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95CD-5411-DB76-8810-A6D26AD09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0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8EEA-5768-C374-0F1B-4FBB9DC5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B2C2B-F4A5-E543-D6DA-4D0D7650A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74415-585D-94CA-81AD-262A50C29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FE2AA-D798-11E5-62E8-64F59905C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6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0A6C7-86BE-BE3B-D07E-890308DA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C87BD-E1A2-A617-8A0F-5534CE446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29A40-2986-ED7A-C53D-EFBFC7BE1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E49EA-4B72-4B0F-B4DF-F631B5717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5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9745C-C405-8CED-39A9-C4D9C20C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D46FD-D9B8-7EE5-53C2-BDA689489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50C57-5BEE-DB6A-9B55-BCE6A6D0F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EA31A-8FD2-E92D-B1E3-F3A7410C6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16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E2B6D-2D43-F7D1-01F7-D5B286BC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F9180-115D-3C79-FB30-CFA2A5A8F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89698-8C6A-24CA-7D35-0872C887C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7901A-8A50-0044-499F-DBC0304B0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9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52A2B-E63D-E3C6-C175-C2241772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5CC18-EF1A-7ABE-FDAC-47606A4D0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61CCA-8EA5-6833-64FA-612EA7E6B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01E76-F761-7A7F-EFE7-523957774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32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9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DF9EF-57A2-D471-658A-603ADD00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7FE8C-AD68-E14F-AF37-E819325AC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DE122-F969-1BAC-D8B9-FF87C6EBD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4355-5E21-DD2A-0BCB-66B6B9EB2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5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7F8E-BFA0-4535-A705-B9F7DD58B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15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D080-06D0-7703-C9C3-7DD76A53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1EA93-550B-EA36-595D-2A966C573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A959C-E467-8BF4-2865-11803BB9C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517A8-5E24-111A-2E5F-041F88D16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6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0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D7F8E-BFA0-4535-A705-B9F7DD58B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1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1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None/>
            </a:pPr>
            <a:endParaRPr lang="en-US" sz="1800" b="0" i="0" dirty="0">
              <a:effectLst/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84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1533A-FC49-22F0-787F-EB932F40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F1504-8409-D5F0-0262-5808C8607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C3227-E92F-76F1-BB71-E84B237F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+mj-lt"/>
              <a:buAutoNum type="arabicPeriod"/>
            </a:pPr>
            <a:endParaRPr lang="en-US" sz="1800" b="0" i="0" dirty="0">
              <a:effectLst/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A9C18-5D2F-4C64-A880-51A91A761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9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740CB-E56B-F4C3-0EE8-69F7B839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02E4C-0BBA-7E1C-B7F3-44828E5BE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67356-D9D0-4D74-9C4F-B722412B7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C783D-0C45-7B80-68F7-0EA121289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0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D51B2-97A8-B8DF-EF1F-619F72A2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B33D3-2B36-BB59-5B8B-8DB418CB6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C2EC3-3676-CBCB-B072-854F410A1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90F5-F6BC-08F3-593A-AB955EAFF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40C8-62D2-4EA7-B200-D3B8C06AAF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A66DDD-7D9C-9641-30E9-932C5FD2D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3715" y="0"/>
            <a:ext cx="2497331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640F8B-6B6E-1B1A-7CC7-F44CB188B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52729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7301" y="1748633"/>
            <a:ext cx="7156415" cy="3360734"/>
          </a:xfrm>
        </p:spPr>
        <p:txBody>
          <a:bodyPr tIns="0" bIns="0" anchor="ctr">
            <a:no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4B31B-4290-C588-1212-26E6B428F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59A209-D12B-6E67-931A-5CB9E7110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71692" y="254794"/>
            <a:ext cx="8248616" cy="6367462"/>
            <a:chOff x="1689101" y="254794"/>
            <a:chExt cx="8248616" cy="636746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8628E6D-0C29-7F8E-67C4-175F211E70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89101" y="254794"/>
              <a:ext cx="0" cy="279955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D0695C-2845-A017-44FF-AC81720077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89101" y="3822700"/>
              <a:ext cx="0" cy="279955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4F8C32-8C97-2BA7-D756-712EEDF143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37717" y="254794"/>
              <a:ext cx="0" cy="279955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53929D-82C0-204B-3528-E111E5608A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37717" y="3822700"/>
              <a:ext cx="0" cy="279955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8DE2F-0A5F-60BA-E2A6-247EF7CB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71690" y="1543050"/>
            <a:ext cx="8248611" cy="3771900"/>
            <a:chOff x="2517792" y="1651000"/>
            <a:chExt cx="7165925" cy="37719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DE19A1-6F20-44CE-16E6-E01C080DB7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27301" y="16510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302056-7C77-84A9-00C4-C936CDB0EC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7792" y="54229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319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96BC47-DB6B-4A01-6575-4D14CAEB3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40556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769DB-2A07-BC51-5527-403CA838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8D0011-1BF5-77D1-D2AC-ABFFC212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B36471-5251-E878-F044-38C6E40BC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AEBCDBA-FCC7-7DE8-DA64-AEF047502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CC93403-272F-4058-38E7-95034FA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6D26F94-DE81-6530-E728-ABDCC08835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51400" y="586740"/>
            <a:ext cx="6643944" cy="1653540"/>
          </a:xfrm>
        </p:spPr>
        <p:txBody>
          <a:bodyPr anchor="ctr">
            <a:normAutofit/>
          </a:bodyPr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228600" indent="0"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E81C174-B581-A6F3-A3B5-8072C0050E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851400" y="2495074"/>
            <a:ext cx="6643944" cy="3776186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4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287CC22-A7CC-E0D0-F44E-BA217E882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502400" cy="68580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769DB-2A07-BC51-5527-403CA838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8D0011-1BF5-77D1-D2AC-ABFFC212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B36471-5251-E878-F044-38C6E40BC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AEBCDBA-FCC7-7DE8-DA64-AEF047502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CC93403-272F-4058-38E7-95034FA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FFC2B28-B6DF-BDF7-16A8-28ECC1D9921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305842" y="867412"/>
            <a:ext cx="3196558" cy="5123178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6D26F94-DE81-6530-E728-ABDCC08835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53224" y="867412"/>
            <a:ext cx="4742119" cy="5123178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5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FFC437-DF02-7776-8224-91AD11D7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05238" y="-4"/>
            <a:ext cx="786761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767E2A-FC6B-2D96-EF20-768A6E8B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63238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A79F2D-2D69-D1C7-FD7D-70C2EAE42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05BE07A-FC17-07E2-4E28-5883FC2C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6D408C-2A4E-CEE1-5980-F9BC89383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E622ED-3DA5-D5E9-B688-B2000E522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1677B7-A20C-1A5D-301E-5B7DCAF1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6AD29FD-92CC-65CC-1E8B-437A1E59A58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89960" y="892175"/>
            <a:ext cx="7482839" cy="5073650"/>
          </a:xfrm>
          <a:effectLst/>
        </p:spPr>
        <p:txBody>
          <a:bodyPr anchor="ctr">
            <a:normAutofit/>
          </a:bodyPr>
          <a:lstStyle>
            <a:lvl1pPr marL="0" indent="0" algn="l"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228600" indent="0" algn="l"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2pPr>
            <a:lvl3pPr marL="457200" indent="0" algn="l"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3pPr>
            <a:lvl4pPr marL="685800" indent="0" algn="l"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4pPr>
            <a:lvl5pPr marL="914400" indent="0" algn="l"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81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92207A-D227-5650-4C58-FA396957B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5"/>
            <a:ext cx="1445866" cy="6858000"/>
          </a:xfrm>
          <a:custGeom>
            <a:avLst/>
            <a:gdLst>
              <a:gd name="connsiteX0" fmla="*/ 605303 w 1445866"/>
              <a:gd name="connsiteY0" fmla="*/ 6858000 h 6858000"/>
              <a:gd name="connsiteX1" fmla="*/ 233348 w 1445866"/>
              <a:gd name="connsiteY1" fmla="*/ 6858000 h 6858000"/>
              <a:gd name="connsiteX2" fmla="*/ 0 w 1445866"/>
              <a:gd name="connsiteY2" fmla="*/ 6858000 h 6858000"/>
              <a:gd name="connsiteX3" fmla="*/ 0 w 1445866"/>
              <a:gd name="connsiteY3" fmla="*/ 0 h 6858000"/>
              <a:gd name="connsiteX4" fmla="*/ 233348 w 1445866"/>
              <a:gd name="connsiteY4" fmla="*/ 0 h 6858000"/>
              <a:gd name="connsiteX5" fmla="*/ 605299 w 1445866"/>
              <a:gd name="connsiteY5" fmla="*/ 0 h 6858000"/>
              <a:gd name="connsiteX6" fmla="*/ 610635 w 1445866"/>
              <a:gd name="connsiteY6" fmla="*/ 1372 h 6858000"/>
              <a:gd name="connsiteX7" fmla="*/ 1445866 w 1445866"/>
              <a:gd name="connsiteY7" fmla="*/ 1136650 h 6858000"/>
              <a:gd name="connsiteX8" fmla="*/ 719850 w 1445866"/>
              <a:gd name="connsiteY8" fmla="*/ 2231955 h 6858000"/>
              <a:gd name="connsiteX9" fmla="*/ 555970 w 1445866"/>
              <a:gd name="connsiteY9" fmla="*/ 2282826 h 6858000"/>
              <a:gd name="connsiteX10" fmla="*/ 719850 w 1445866"/>
              <a:gd name="connsiteY10" fmla="*/ 2333697 h 6858000"/>
              <a:gd name="connsiteX11" fmla="*/ 1445866 w 1445866"/>
              <a:gd name="connsiteY11" fmla="*/ 3429001 h 6858000"/>
              <a:gd name="connsiteX12" fmla="*/ 719850 w 1445866"/>
              <a:gd name="connsiteY12" fmla="*/ 4524306 h 6858000"/>
              <a:gd name="connsiteX13" fmla="*/ 555972 w 1445866"/>
              <a:gd name="connsiteY13" fmla="*/ 4575176 h 6858000"/>
              <a:gd name="connsiteX14" fmla="*/ 719850 w 1445866"/>
              <a:gd name="connsiteY14" fmla="*/ 4626047 h 6858000"/>
              <a:gd name="connsiteX15" fmla="*/ 1445866 w 1445866"/>
              <a:gd name="connsiteY15" fmla="*/ 5721351 h 6858000"/>
              <a:gd name="connsiteX16" fmla="*/ 610635 w 1445866"/>
              <a:gd name="connsiteY16" fmla="*/ 68566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5866" h="6858000">
                <a:moveTo>
                  <a:pt x="605303" y="6858000"/>
                </a:moveTo>
                <a:lnTo>
                  <a:pt x="233348" y="6858000"/>
                </a:lnTo>
                <a:lnTo>
                  <a:pt x="0" y="6858000"/>
                </a:lnTo>
                <a:lnTo>
                  <a:pt x="0" y="0"/>
                </a:lnTo>
                <a:lnTo>
                  <a:pt x="233348" y="0"/>
                </a:lnTo>
                <a:lnTo>
                  <a:pt x="605299" y="0"/>
                </a:lnTo>
                <a:lnTo>
                  <a:pt x="610635" y="1372"/>
                </a:lnTo>
                <a:cubicBezTo>
                  <a:pt x="1094526" y="151878"/>
                  <a:pt x="1445866" y="603234"/>
                  <a:pt x="1445866" y="1136650"/>
                </a:cubicBezTo>
                <a:cubicBezTo>
                  <a:pt x="1445866" y="1629034"/>
                  <a:pt x="1146499" y="2051497"/>
                  <a:pt x="719850" y="2231955"/>
                </a:cubicBezTo>
                <a:lnTo>
                  <a:pt x="555970" y="2282826"/>
                </a:lnTo>
                <a:lnTo>
                  <a:pt x="719850" y="2333697"/>
                </a:lnTo>
                <a:cubicBezTo>
                  <a:pt x="1146499" y="2514154"/>
                  <a:pt x="1445866" y="2936617"/>
                  <a:pt x="1445866" y="3429001"/>
                </a:cubicBezTo>
                <a:cubicBezTo>
                  <a:pt x="1445866" y="3921385"/>
                  <a:pt x="1146499" y="4343848"/>
                  <a:pt x="719850" y="4524306"/>
                </a:cubicBezTo>
                <a:lnTo>
                  <a:pt x="555972" y="4575176"/>
                </a:lnTo>
                <a:lnTo>
                  <a:pt x="719850" y="4626047"/>
                </a:lnTo>
                <a:cubicBezTo>
                  <a:pt x="1146499" y="4806504"/>
                  <a:pt x="1445866" y="5228967"/>
                  <a:pt x="1445866" y="5721351"/>
                </a:cubicBezTo>
                <a:cubicBezTo>
                  <a:pt x="1445866" y="6254767"/>
                  <a:pt x="1094526" y="6706123"/>
                  <a:pt x="610635" y="685662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23BCBAF-4668-B2E6-7681-7E02428B4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746134" y="-4"/>
            <a:ext cx="1445866" cy="6858000"/>
          </a:xfrm>
          <a:custGeom>
            <a:avLst/>
            <a:gdLst>
              <a:gd name="connsiteX0" fmla="*/ 605303 w 1445866"/>
              <a:gd name="connsiteY0" fmla="*/ 6858000 h 6858000"/>
              <a:gd name="connsiteX1" fmla="*/ 233348 w 1445866"/>
              <a:gd name="connsiteY1" fmla="*/ 6858000 h 6858000"/>
              <a:gd name="connsiteX2" fmla="*/ 0 w 1445866"/>
              <a:gd name="connsiteY2" fmla="*/ 6858000 h 6858000"/>
              <a:gd name="connsiteX3" fmla="*/ 0 w 1445866"/>
              <a:gd name="connsiteY3" fmla="*/ 0 h 6858000"/>
              <a:gd name="connsiteX4" fmla="*/ 233348 w 1445866"/>
              <a:gd name="connsiteY4" fmla="*/ 0 h 6858000"/>
              <a:gd name="connsiteX5" fmla="*/ 605299 w 1445866"/>
              <a:gd name="connsiteY5" fmla="*/ 0 h 6858000"/>
              <a:gd name="connsiteX6" fmla="*/ 610635 w 1445866"/>
              <a:gd name="connsiteY6" fmla="*/ 1372 h 6858000"/>
              <a:gd name="connsiteX7" fmla="*/ 1445866 w 1445866"/>
              <a:gd name="connsiteY7" fmla="*/ 1136650 h 6858000"/>
              <a:gd name="connsiteX8" fmla="*/ 719850 w 1445866"/>
              <a:gd name="connsiteY8" fmla="*/ 2231955 h 6858000"/>
              <a:gd name="connsiteX9" fmla="*/ 555970 w 1445866"/>
              <a:gd name="connsiteY9" fmla="*/ 2282826 h 6858000"/>
              <a:gd name="connsiteX10" fmla="*/ 719850 w 1445866"/>
              <a:gd name="connsiteY10" fmla="*/ 2333697 h 6858000"/>
              <a:gd name="connsiteX11" fmla="*/ 1445866 w 1445866"/>
              <a:gd name="connsiteY11" fmla="*/ 3429001 h 6858000"/>
              <a:gd name="connsiteX12" fmla="*/ 719850 w 1445866"/>
              <a:gd name="connsiteY12" fmla="*/ 4524306 h 6858000"/>
              <a:gd name="connsiteX13" fmla="*/ 555972 w 1445866"/>
              <a:gd name="connsiteY13" fmla="*/ 4575176 h 6858000"/>
              <a:gd name="connsiteX14" fmla="*/ 719850 w 1445866"/>
              <a:gd name="connsiteY14" fmla="*/ 4626047 h 6858000"/>
              <a:gd name="connsiteX15" fmla="*/ 1445866 w 1445866"/>
              <a:gd name="connsiteY15" fmla="*/ 5721351 h 6858000"/>
              <a:gd name="connsiteX16" fmla="*/ 610635 w 1445866"/>
              <a:gd name="connsiteY16" fmla="*/ 68566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5866" h="6858000">
                <a:moveTo>
                  <a:pt x="605303" y="6858000"/>
                </a:moveTo>
                <a:lnTo>
                  <a:pt x="233348" y="6858000"/>
                </a:lnTo>
                <a:lnTo>
                  <a:pt x="0" y="6858000"/>
                </a:lnTo>
                <a:lnTo>
                  <a:pt x="0" y="0"/>
                </a:lnTo>
                <a:lnTo>
                  <a:pt x="233348" y="0"/>
                </a:lnTo>
                <a:lnTo>
                  <a:pt x="605299" y="0"/>
                </a:lnTo>
                <a:lnTo>
                  <a:pt x="610635" y="1372"/>
                </a:lnTo>
                <a:cubicBezTo>
                  <a:pt x="1094526" y="151878"/>
                  <a:pt x="1445866" y="603234"/>
                  <a:pt x="1445866" y="1136650"/>
                </a:cubicBezTo>
                <a:cubicBezTo>
                  <a:pt x="1445866" y="1629034"/>
                  <a:pt x="1146499" y="2051497"/>
                  <a:pt x="719850" y="2231955"/>
                </a:cubicBezTo>
                <a:lnTo>
                  <a:pt x="555970" y="2282826"/>
                </a:lnTo>
                <a:lnTo>
                  <a:pt x="719850" y="2333697"/>
                </a:lnTo>
                <a:cubicBezTo>
                  <a:pt x="1146499" y="2514154"/>
                  <a:pt x="1445866" y="2936617"/>
                  <a:pt x="1445866" y="3429001"/>
                </a:cubicBezTo>
                <a:cubicBezTo>
                  <a:pt x="1445866" y="3921385"/>
                  <a:pt x="1146499" y="4343848"/>
                  <a:pt x="719850" y="4524306"/>
                </a:cubicBezTo>
                <a:lnTo>
                  <a:pt x="555972" y="4575176"/>
                </a:lnTo>
                <a:lnTo>
                  <a:pt x="719850" y="4626047"/>
                </a:lnTo>
                <a:cubicBezTo>
                  <a:pt x="1146499" y="4806504"/>
                  <a:pt x="1445866" y="5228967"/>
                  <a:pt x="1445866" y="5721351"/>
                </a:cubicBezTo>
                <a:cubicBezTo>
                  <a:pt x="1445866" y="6254767"/>
                  <a:pt x="1094526" y="6706123"/>
                  <a:pt x="610635" y="685662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4B31B-4290-C588-1212-26E6B428F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628E6D-0C29-7F8E-67C4-175F211E7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D0695C-2845-A017-44FF-AC8172007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4F8C32-8C97-2BA7-D756-712EEDF1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3717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53929D-82C0-204B-3528-E111E5608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3717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8DE2F-0A5F-60BA-E2A6-247EF7CB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517792" y="1543050"/>
            <a:ext cx="7165925" cy="3771900"/>
            <a:chOff x="2517792" y="1651000"/>
            <a:chExt cx="7165925" cy="37719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DE19A1-6F20-44CE-16E6-E01C080DB7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27301" y="16510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302056-7C77-84A9-00C4-C936CDB0EC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7792" y="54229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7301" y="1786423"/>
            <a:ext cx="7156415" cy="1740548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DD99B65-6C51-CA99-9872-6FD254075A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521271" y="3670658"/>
            <a:ext cx="5149459" cy="1510939"/>
          </a:xfrm>
        </p:spPr>
        <p:txBody>
          <a:bodyPr lIns="18288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512516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92298-0DE7-8162-F4C5-C19B7AE9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A15B5-BF2A-4226-AA4A-1B071D15BA4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C7815-2DD0-25AC-8677-EE0DF711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F6743-8771-15A5-D019-60E5A616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78324-0DBC-4EAD-9AD7-702E84FD8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69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6159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9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296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80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0" y="1073890"/>
            <a:ext cx="8187071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2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0464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51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BCEE60A-6295-FCD1-542F-52EA50B3B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b="51031"/>
          <a:stretch/>
        </p:blipFill>
        <p:spPr>
          <a:xfrm rot="16200000">
            <a:off x="7083880" y="1749876"/>
            <a:ext cx="6858000" cy="335824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2E5EBF7-4D05-239B-0B70-F9AD5B56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667"/>
          <a:stretch/>
        </p:blipFill>
        <p:spPr>
          <a:xfrm rot="5400000">
            <a:off x="-742950" y="742950"/>
            <a:ext cx="68580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552D2-6E8F-FBA4-5AAD-121E6FDF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07AAD3-3E7E-4AA4-9B8A-E76C79C5D0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72100" y="892175"/>
            <a:ext cx="3461659" cy="5073650"/>
          </a:xfrm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1pPr>
            <a:lvl2pPr marL="228600" indent="0" algn="ctr">
              <a:spcAft>
                <a:spcPts val="600"/>
              </a:spcAft>
              <a:buNone/>
              <a:defRPr sz="2000">
                <a:solidFill>
                  <a:schemeClr val="tx2"/>
                </a:solidFill>
              </a:defRPr>
            </a:lvl2pPr>
            <a:lvl3pPr marL="457200" indent="0" algn="ctr">
              <a:spcAft>
                <a:spcPts val="600"/>
              </a:spcAft>
              <a:buNone/>
              <a:defRPr sz="2000">
                <a:solidFill>
                  <a:schemeClr val="tx2"/>
                </a:solidFill>
              </a:defRPr>
            </a:lvl3pPr>
            <a:lvl4pPr marL="685800" indent="0" algn="ctr">
              <a:spcAft>
                <a:spcPts val="600"/>
              </a:spcAft>
              <a:buNone/>
              <a:defRPr sz="2000">
                <a:solidFill>
                  <a:schemeClr val="tx2"/>
                </a:solidFill>
              </a:defRPr>
            </a:lvl4pPr>
            <a:lvl5pPr marL="914400" indent="0" algn="ctr">
              <a:spcAft>
                <a:spcPts val="600"/>
              </a:spcAft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667425-5376-9A12-6412-4B63AC528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CB2DD8-1852-5728-5E46-28CF0864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41730C-9E61-193C-BBD3-080BB83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41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1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5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5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18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81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1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3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1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9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2"/>
          </a:xfrm>
        </p:spPr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949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5" y="2"/>
            <a:ext cx="7355585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3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363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 title="right scallop background shape"/>
          <p:cNvSpPr/>
          <p:nvPr userDrawn="1"/>
        </p:nvSpPr>
        <p:spPr bwMode="auto">
          <a:xfrm>
            <a:off x="3535697" y="683581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 userDrawn="1"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6769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2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6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299" y="382386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85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184024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40240" y="25549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40240" y="456162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9184024" y="45571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972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E62E882-4E93-85DF-DE0B-6F64263A3B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9664698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9664698 w 12191999"/>
              <a:gd name="connsiteY3" fmla="*/ 6858000 h 6858000"/>
              <a:gd name="connsiteX4" fmla="*/ 0 w 12191999"/>
              <a:gd name="connsiteY4" fmla="*/ 0 h 6858000"/>
              <a:gd name="connsiteX5" fmla="*/ 2551176 w 12191999"/>
              <a:gd name="connsiteY5" fmla="*/ 0 h 6858000"/>
              <a:gd name="connsiteX6" fmla="*/ 2551176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9664698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9664698" y="6858000"/>
                </a:lnTo>
                <a:close/>
                <a:moveTo>
                  <a:pt x="0" y="0"/>
                </a:moveTo>
                <a:lnTo>
                  <a:pt x="2551176" y="0"/>
                </a:lnTo>
                <a:lnTo>
                  <a:pt x="25511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7301" y="1747287"/>
            <a:ext cx="7156415" cy="3363427"/>
          </a:xfrm>
        </p:spPr>
        <p:txBody>
          <a:bodyPr tIns="0" bIns="0" anchor="ctr"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5476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CB7CBB1-8DA1-E416-2554-28C331D0A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b="47888"/>
          <a:stretch/>
        </p:blipFill>
        <p:spPr>
          <a:xfrm rot="16200000">
            <a:off x="6976110" y="1642110"/>
            <a:ext cx="6858000" cy="35737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E442E8B-94A4-D6CF-E77C-A046400CB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b="47888"/>
          <a:stretch/>
        </p:blipFill>
        <p:spPr>
          <a:xfrm rot="5400000">
            <a:off x="-1718310" y="1646872"/>
            <a:ext cx="6858000" cy="3573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4B31B-4290-C588-1212-26E6B428F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628E6D-0C29-7F8E-67C4-175F211E7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D0695C-2845-A017-44FF-AC8172007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4F8C32-8C97-2BA7-D756-712EEDF1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3717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53929D-82C0-204B-3528-E111E5608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83717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8DE2F-0A5F-60BA-E2A6-247EF7CB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517792" y="1543050"/>
            <a:ext cx="7165925" cy="3771900"/>
            <a:chOff x="2517792" y="1651000"/>
            <a:chExt cx="7165925" cy="37719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DE19A1-6F20-44CE-16E6-E01C080DB7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27301" y="16510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302056-7C77-84A9-00C4-C936CDB0EC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7792" y="5422900"/>
              <a:ext cx="715641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301" y="1786422"/>
            <a:ext cx="7156415" cy="2260117"/>
          </a:xfrm>
        </p:spPr>
        <p:txBody>
          <a:bodyPr tIns="0" bIns="0" anchor="b"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C0E72D9-C2D7-3452-FBEB-5506D3211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7299" y="4145100"/>
            <a:ext cx="7137395" cy="7350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8826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617646-6AF6-94B0-E660-98BCAC61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405568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552D2-6E8F-FBA4-5AAD-121E6FDF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07AAD3-3E7E-4AA4-9B8A-E76C79C5D0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51400" y="892175"/>
            <a:ext cx="6617592" cy="5073650"/>
          </a:xfrm>
          <a:effectLst/>
        </p:spPr>
        <p:txBody>
          <a:bodyPr anchor="ctr">
            <a:normAutofit/>
          </a:bodyPr>
          <a:lstStyle>
            <a:lvl1pPr marL="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1pPr>
            <a:lvl2pPr marL="2286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2pPr>
            <a:lvl3pPr marL="4572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3pPr>
            <a:lvl4pPr marL="6858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4pPr>
            <a:lvl5pPr marL="9144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667425-5376-9A12-6412-4B63AC528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CB2DD8-1852-5728-5E46-28CF0864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41730C-9E61-193C-BBD3-080BB83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81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7A207-9B85-52B8-8ED0-3616C76742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3086100 h 6858000"/>
              <a:gd name="connsiteX1" fmla="*/ 4375405 w 12192000"/>
              <a:gd name="connsiteY1" fmla="*/ 6858000 h 6858000"/>
              <a:gd name="connsiteX2" fmla="*/ 0 w 12192000"/>
              <a:gd name="connsiteY2" fmla="*/ 6858000 h 6858000"/>
              <a:gd name="connsiteX3" fmla="*/ 7816598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3771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3086100"/>
                </a:moveTo>
                <a:lnTo>
                  <a:pt x="4375405" y="6858000"/>
                </a:lnTo>
                <a:lnTo>
                  <a:pt x="0" y="6858000"/>
                </a:lnTo>
                <a:close/>
                <a:moveTo>
                  <a:pt x="7816598" y="0"/>
                </a:moveTo>
                <a:lnTo>
                  <a:pt x="12192000" y="0"/>
                </a:lnTo>
                <a:lnTo>
                  <a:pt x="12192000" y="37718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7301" y="1786421"/>
            <a:ext cx="7156415" cy="2258568"/>
          </a:xfrm>
        </p:spPr>
        <p:txBody>
          <a:bodyPr tIns="0" bIns="0" anchor="b"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45489-5B17-0977-F512-70D9A10871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7299" y="4142232"/>
            <a:ext cx="7156415" cy="7350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0615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5346F93-664A-16A2-A824-FBB5F60B0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987468" cy="6858000"/>
          </a:xfrm>
          <a:custGeom>
            <a:avLst/>
            <a:gdLst>
              <a:gd name="connsiteX0" fmla="*/ 0 w 3987468"/>
              <a:gd name="connsiteY0" fmla="*/ 0 h 6858000"/>
              <a:gd name="connsiteX1" fmla="*/ 2450595 w 3987468"/>
              <a:gd name="connsiteY1" fmla="*/ 0 h 6858000"/>
              <a:gd name="connsiteX2" fmla="*/ 2774950 w 3987468"/>
              <a:gd name="connsiteY2" fmla="*/ 0 h 6858000"/>
              <a:gd name="connsiteX3" fmla="*/ 3146901 w 3987468"/>
              <a:gd name="connsiteY3" fmla="*/ 0 h 6858000"/>
              <a:gd name="connsiteX4" fmla="*/ 3152237 w 3987468"/>
              <a:gd name="connsiteY4" fmla="*/ 1372 h 6858000"/>
              <a:gd name="connsiteX5" fmla="*/ 3987468 w 3987468"/>
              <a:gd name="connsiteY5" fmla="*/ 1136650 h 6858000"/>
              <a:gd name="connsiteX6" fmla="*/ 3261452 w 3987468"/>
              <a:gd name="connsiteY6" fmla="*/ 2231955 h 6858000"/>
              <a:gd name="connsiteX7" fmla="*/ 3097572 w 3987468"/>
              <a:gd name="connsiteY7" fmla="*/ 2282826 h 6858000"/>
              <a:gd name="connsiteX8" fmla="*/ 3261452 w 3987468"/>
              <a:gd name="connsiteY8" fmla="*/ 2333697 h 6858000"/>
              <a:gd name="connsiteX9" fmla="*/ 3987468 w 3987468"/>
              <a:gd name="connsiteY9" fmla="*/ 3429001 h 6858000"/>
              <a:gd name="connsiteX10" fmla="*/ 3261452 w 3987468"/>
              <a:gd name="connsiteY10" fmla="*/ 4524306 h 6858000"/>
              <a:gd name="connsiteX11" fmla="*/ 3097574 w 3987468"/>
              <a:gd name="connsiteY11" fmla="*/ 4575176 h 6858000"/>
              <a:gd name="connsiteX12" fmla="*/ 3261452 w 3987468"/>
              <a:gd name="connsiteY12" fmla="*/ 4626047 h 6858000"/>
              <a:gd name="connsiteX13" fmla="*/ 3987468 w 3987468"/>
              <a:gd name="connsiteY13" fmla="*/ 5721351 h 6858000"/>
              <a:gd name="connsiteX14" fmla="*/ 3152237 w 3987468"/>
              <a:gd name="connsiteY14" fmla="*/ 6856629 h 6858000"/>
              <a:gd name="connsiteX15" fmla="*/ 3146905 w 3987468"/>
              <a:gd name="connsiteY15" fmla="*/ 6858000 h 6858000"/>
              <a:gd name="connsiteX16" fmla="*/ 2774950 w 3987468"/>
              <a:gd name="connsiteY16" fmla="*/ 6858000 h 6858000"/>
              <a:gd name="connsiteX17" fmla="*/ 2450591 w 3987468"/>
              <a:gd name="connsiteY17" fmla="*/ 6858000 h 6858000"/>
              <a:gd name="connsiteX18" fmla="*/ 0 w 3987468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87468" h="6858000">
                <a:moveTo>
                  <a:pt x="0" y="0"/>
                </a:moveTo>
                <a:lnTo>
                  <a:pt x="2450595" y="0"/>
                </a:lnTo>
                <a:lnTo>
                  <a:pt x="2774950" y="0"/>
                </a:lnTo>
                <a:lnTo>
                  <a:pt x="3146901" y="0"/>
                </a:lnTo>
                <a:lnTo>
                  <a:pt x="3152237" y="1372"/>
                </a:lnTo>
                <a:cubicBezTo>
                  <a:pt x="3636128" y="151878"/>
                  <a:pt x="3987468" y="603234"/>
                  <a:pt x="3987468" y="1136650"/>
                </a:cubicBezTo>
                <a:cubicBezTo>
                  <a:pt x="3987468" y="1629034"/>
                  <a:pt x="3688101" y="2051497"/>
                  <a:pt x="3261452" y="2231955"/>
                </a:cubicBezTo>
                <a:lnTo>
                  <a:pt x="3097572" y="2282826"/>
                </a:lnTo>
                <a:lnTo>
                  <a:pt x="3261452" y="2333697"/>
                </a:lnTo>
                <a:cubicBezTo>
                  <a:pt x="3688101" y="2514154"/>
                  <a:pt x="3987468" y="2936617"/>
                  <a:pt x="3987468" y="3429001"/>
                </a:cubicBezTo>
                <a:cubicBezTo>
                  <a:pt x="3987468" y="3921385"/>
                  <a:pt x="3688101" y="4343848"/>
                  <a:pt x="3261452" y="4524306"/>
                </a:cubicBezTo>
                <a:lnTo>
                  <a:pt x="3097574" y="4575176"/>
                </a:lnTo>
                <a:lnTo>
                  <a:pt x="3261452" y="4626047"/>
                </a:lnTo>
                <a:cubicBezTo>
                  <a:pt x="3688101" y="4806504"/>
                  <a:pt x="3987468" y="5228967"/>
                  <a:pt x="3987468" y="5721351"/>
                </a:cubicBezTo>
                <a:cubicBezTo>
                  <a:pt x="3987468" y="6254767"/>
                  <a:pt x="3636128" y="6706123"/>
                  <a:pt x="3152237" y="6856629"/>
                </a:cubicBezTo>
                <a:lnTo>
                  <a:pt x="3146905" y="6858000"/>
                </a:lnTo>
                <a:lnTo>
                  <a:pt x="2774950" y="6858000"/>
                </a:lnTo>
                <a:lnTo>
                  <a:pt x="24505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769DB-2A07-BC51-5527-403CA838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8D0011-1BF5-77D1-D2AC-ABFFC212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B36471-5251-E878-F044-38C6E40BC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AEBCDBA-FCC7-7DE8-DA64-AEF047502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CC93403-272F-4058-38E7-95034FA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6D26F94-DE81-6530-E728-ABDCC08835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5411" y="765810"/>
            <a:ext cx="7029933" cy="247147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228600">
              <a:spcAft>
                <a:spcPts val="600"/>
              </a:spcAft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FFC2B28-B6DF-BDF7-16A8-28ECC1D9921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65411" y="3599130"/>
            <a:ext cx="7029933" cy="2471470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228600">
              <a:spcAft>
                <a:spcPts val="600"/>
              </a:spcAft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3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06B8E3C-9527-FBC2-184C-8D90C4520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9052"/>
            <a:ext cx="3634741" cy="6949440"/>
          </a:xfrm>
          <a:custGeom>
            <a:avLst/>
            <a:gdLst>
              <a:gd name="connsiteX0" fmla="*/ 160021 w 3634741"/>
              <a:gd name="connsiteY0" fmla="*/ 0 h 6949440"/>
              <a:gd name="connsiteX1" fmla="*/ 3634741 w 3634741"/>
              <a:gd name="connsiteY1" fmla="*/ 3474720 h 6949440"/>
              <a:gd name="connsiteX2" fmla="*/ 160021 w 3634741"/>
              <a:gd name="connsiteY2" fmla="*/ 6949440 h 6949440"/>
              <a:gd name="connsiteX3" fmla="*/ 0 w 3634741"/>
              <a:gd name="connsiteY3" fmla="*/ 6941360 h 6949440"/>
              <a:gd name="connsiteX4" fmla="*/ 0 w 3634741"/>
              <a:gd name="connsiteY4" fmla="*/ 8081 h 69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4741" h="6949440">
                <a:moveTo>
                  <a:pt x="160021" y="0"/>
                </a:moveTo>
                <a:cubicBezTo>
                  <a:pt x="2079056" y="0"/>
                  <a:pt x="3634741" y="1555685"/>
                  <a:pt x="3634741" y="3474720"/>
                </a:cubicBezTo>
                <a:cubicBezTo>
                  <a:pt x="3634741" y="5393755"/>
                  <a:pt x="2079056" y="6949440"/>
                  <a:pt x="160021" y="6949440"/>
                </a:cubicBezTo>
                <a:lnTo>
                  <a:pt x="0" y="6941360"/>
                </a:lnTo>
                <a:lnTo>
                  <a:pt x="0" y="808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769DB-2A07-BC51-5527-403CA838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8D0011-1BF5-77D1-D2AC-ABFFC212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B36471-5251-E878-F044-38C6E40BC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AEBCDBA-FCC7-7DE8-DA64-AEF047502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CC93403-272F-4058-38E7-95034FA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6D26F94-DE81-6530-E728-ABDCC08835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572" y="1483837"/>
            <a:ext cx="2929829" cy="3890326"/>
          </a:xfrm>
        </p:spPr>
        <p:txBody>
          <a:bodyPr>
            <a:normAutofit/>
          </a:bodyPr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514350" indent="-28575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FFC2B28-B6DF-BDF7-16A8-28ECC1D9921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261226" y="1483837"/>
            <a:ext cx="4234117" cy="3890326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283464" indent="-283464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 sz="1800"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5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9E1A91-D555-1AE6-2CDF-324AF09F2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9052"/>
            <a:ext cx="3634741" cy="6949440"/>
          </a:xfrm>
          <a:custGeom>
            <a:avLst/>
            <a:gdLst>
              <a:gd name="connsiteX0" fmla="*/ 160021 w 3634741"/>
              <a:gd name="connsiteY0" fmla="*/ 0 h 6949440"/>
              <a:gd name="connsiteX1" fmla="*/ 3634741 w 3634741"/>
              <a:gd name="connsiteY1" fmla="*/ 3474720 h 6949440"/>
              <a:gd name="connsiteX2" fmla="*/ 160021 w 3634741"/>
              <a:gd name="connsiteY2" fmla="*/ 6949440 h 6949440"/>
              <a:gd name="connsiteX3" fmla="*/ 0 w 3634741"/>
              <a:gd name="connsiteY3" fmla="*/ 6941360 h 6949440"/>
              <a:gd name="connsiteX4" fmla="*/ 0 w 3634741"/>
              <a:gd name="connsiteY4" fmla="*/ 8081 h 69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4741" h="6949440">
                <a:moveTo>
                  <a:pt x="160021" y="0"/>
                </a:moveTo>
                <a:cubicBezTo>
                  <a:pt x="2079056" y="0"/>
                  <a:pt x="3634741" y="1555685"/>
                  <a:pt x="3634741" y="3474720"/>
                </a:cubicBezTo>
                <a:cubicBezTo>
                  <a:pt x="3634741" y="5393755"/>
                  <a:pt x="2079056" y="6949440"/>
                  <a:pt x="160021" y="6949440"/>
                </a:cubicBezTo>
                <a:lnTo>
                  <a:pt x="0" y="6941360"/>
                </a:lnTo>
                <a:lnTo>
                  <a:pt x="0" y="80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EDCF-A8F9-709D-CE34-6E183D26C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49423" y="2290758"/>
            <a:ext cx="6276974" cy="2276477"/>
          </a:xfrm>
          <a:effectLst/>
        </p:spPr>
        <p:txBody>
          <a:bodyPr tIns="0" bIns="0" anchor="ctr">
            <a:noAutofit/>
          </a:bodyPr>
          <a:lstStyle>
            <a:lvl1pPr algn="ctr">
              <a:defRPr sz="4000" b="0" cap="all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552D2-6E8F-FBA4-5AAD-121E6FDF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  <a:prstGeom prst="rect">
            <a:avLst/>
          </a:prstGeom>
          <a:noFill/>
          <a:effectLst/>
        </p:spPr>
        <p:txBody>
          <a:bodyPr lIns="0" rIns="0"/>
          <a:lstStyle>
            <a:lvl1pPr algn="ctr">
              <a:defRPr lang="en-US" sz="1800" b="1" kern="1200" cap="all" spc="15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07AAD3-3E7E-4AA4-9B8A-E76C79C5D0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08481" y="892176"/>
            <a:ext cx="4578319" cy="5073648"/>
          </a:xfrm>
          <a:effectLst/>
        </p:spPr>
        <p:txBody>
          <a:bodyPr anchor="ctr">
            <a:normAutofit/>
          </a:bodyPr>
          <a:lstStyle>
            <a:lvl1pPr marL="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1pPr>
            <a:lvl2pPr marL="2286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2pPr>
            <a:lvl3pPr marL="4572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3pPr>
            <a:lvl4pPr marL="6858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4pPr>
            <a:lvl5pPr marL="914400" indent="0" algn="l">
              <a:spcAft>
                <a:spcPts val="1200"/>
              </a:spcAft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E6FE2D-89F6-4F06-E60F-5C1CB044DC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42400" y="892176"/>
            <a:ext cx="2430462" cy="50736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667425-5376-9A12-6412-4B63AC528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0825" y="254794"/>
            <a:ext cx="11690350" cy="6348413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CB2DD8-1852-5728-5E46-28CF0864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254794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41730C-9E61-193C-BBD3-080BB83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7301" y="3822700"/>
            <a:ext cx="0" cy="27995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1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0" r:id="rId2"/>
    <p:sldLayoutId id="2147483747" r:id="rId3"/>
    <p:sldLayoutId id="2147483748" r:id="rId4"/>
    <p:sldLayoutId id="2147483708" r:id="rId5"/>
    <p:sldLayoutId id="2147483746" r:id="rId6"/>
    <p:sldLayoutId id="2147483725" r:id="rId7"/>
    <p:sldLayoutId id="2147483742" r:id="rId8"/>
    <p:sldLayoutId id="2147483736" r:id="rId9"/>
    <p:sldLayoutId id="2147483745" r:id="rId10"/>
    <p:sldLayoutId id="2147483741" r:id="rId11"/>
    <p:sldLayoutId id="2147483718" r:id="rId12"/>
    <p:sldLayoutId id="2147483737" r:id="rId13"/>
    <p:sldLayoutId id="2147483749" r:id="rId14"/>
    <p:sldLayoutId id="2147483765" r:id="rId1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800"/>
            <a:fld id="{D898AA1B-8FA3-4B65-87B9-47C64E62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800"/>
            <a:fld id="{2EC00464-5133-40C6-BC70-228F679AB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02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56">
          <p15:clr>
            <a:srgbClr val="F26B43"/>
          </p15:clr>
        </p15:guide>
        <p15:guide id="2" pos="9600">
          <p15:clr>
            <a:srgbClr val="F26B43"/>
          </p15:clr>
        </p15:guide>
        <p15:guide id="8" pos="792">
          <p15:clr>
            <a:srgbClr val="F26B43"/>
          </p15:clr>
        </p15:guide>
        <p15:guide id="9" pos="7200">
          <p15:clr>
            <a:srgbClr val="F26B43"/>
          </p15:clr>
        </p15:guide>
        <p15:guide id="10" orient="horz" pos="4008">
          <p15:clr>
            <a:srgbClr val="F26B43"/>
          </p15:clr>
        </p15:guide>
        <p15:guide id="11" orient="horz" pos="1440">
          <p15:clr>
            <a:srgbClr val="F26B43"/>
          </p15:clr>
        </p15:guide>
        <p15:guide id="12" orient="horz" pos="3720">
          <p15:clr>
            <a:srgbClr val="F26B43"/>
          </p15:clr>
        </p15:guide>
        <p15:guide id="13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mama.org/la-mama-archive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talog.lamama.org/Detail/collections/2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avc.org/programs/preservation/av-compass/" TargetMode="External"/><Relationship Id="rId2" Type="http://schemas.openxmlformats.org/officeDocument/2006/relationships/hyperlink" Target="https://recollectionwisconsin.org/accessing-the-digital-readiness-toolk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archivists.org/groups/archival-repatriation-committee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sws.geonames.org/" TargetMode="External"/><Relationship Id="rId3" Type="http://schemas.openxmlformats.org/officeDocument/2006/relationships/hyperlink" Target="https://collectionscarealliance.org/workshops-events/ccca-virtual-workshop-the-copyright-conundrum-h2gby-ygbyg" TargetMode="External"/><Relationship Id="rId7" Type="http://schemas.openxmlformats.org/officeDocument/2006/relationships/hyperlink" Target="https://viaf.org/en" TargetMode="External"/><Relationship Id="rId2" Type="http://schemas.openxmlformats.org/officeDocument/2006/relationships/hyperlink" Target="https://connectingtocollections.org/maintaining-collection-inventory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oc.gov/librarians/controlled-vocabularies/" TargetMode="External"/><Relationship Id="rId11" Type="http://schemas.openxmlformats.org/officeDocument/2006/relationships/hyperlink" Target="https://beinecke.library.yale.edu/research-teaching/doing-research-beinecke/linear-footage-calculator" TargetMode="External"/><Relationship Id="rId5" Type="http://schemas.openxmlformats.org/officeDocument/2006/relationships/hyperlink" Target="http://id.loc.gov/authorities/subjects/" TargetMode="External"/><Relationship Id="rId10" Type="http://schemas.openxmlformats.org/officeDocument/2006/relationships/hyperlink" Target="https://www.library.unlv.edu/speccol/rebel_archives_calculator/" TargetMode="External"/><Relationship Id="rId4" Type="http://schemas.openxmlformats.org/officeDocument/2006/relationships/hyperlink" Target="https://youtu.be/c3FYpH6RJ7k?si=qxeqw7TKJmJomkr3" TargetMode="External"/><Relationship Id="rId9" Type="http://schemas.openxmlformats.org/officeDocument/2006/relationships/hyperlink" Target="https://www.getty.edu/research/tools/vocabularies/aa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ilding, outdoor, stone&#10;&#10;Description automatically generated">
            <a:extLst>
              <a:ext uri="{FF2B5EF4-FFF2-40B4-BE49-F238E27FC236}">
                <a16:creationId xmlns:a16="http://schemas.microsoft.com/office/drawing/2014/main" id="{0321640D-406C-E651-542A-89BD31191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619AB7A-21BD-ADAB-E108-B1A4E9F84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4" y="1000263"/>
            <a:ext cx="3790958" cy="1365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AE3860-557A-24A2-58AC-11E6104D2C29}"/>
              </a:ext>
            </a:extLst>
          </p:cNvPr>
          <p:cNvSpPr txBox="1"/>
          <p:nvPr/>
        </p:nvSpPr>
        <p:spPr>
          <a:xfrm>
            <a:off x="696714" y="3067899"/>
            <a:ext cx="30684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/>
                <a:ea typeface="+mn-ea"/>
                <a:cs typeface="+mn-cs"/>
              </a:rPr>
              <a:t>Inventorying Archives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badi Extra Light"/>
              </a:rPr>
              <a:t>Collections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2C1D3-9D0B-C7A2-87A8-63D1D4BA0A87}"/>
              </a:ext>
            </a:extLst>
          </p:cNvPr>
          <p:cNvSpPr txBox="1"/>
          <p:nvPr/>
        </p:nvSpPr>
        <p:spPr>
          <a:xfrm>
            <a:off x="696714" y="5553872"/>
            <a:ext cx="7353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Kate Philipson,  Archives Specialist</a:t>
            </a:r>
          </a:p>
          <a:p>
            <a:r>
              <a:rPr lang="en-US" i="1" dirty="0"/>
              <a:t>Documentary Heritage and Preservation </a:t>
            </a:r>
          </a:p>
          <a:p>
            <a:r>
              <a:rPr lang="en-US" i="1" dirty="0"/>
              <a:t>Services for New York (DHPSNY)</a:t>
            </a:r>
          </a:p>
        </p:txBody>
      </p:sp>
    </p:spTree>
    <p:extLst>
      <p:ext uri="{BB962C8B-B14F-4D97-AF65-F5344CB8AC3E}">
        <p14:creationId xmlns:p14="http://schemas.microsoft.com/office/powerpoint/2010/main" val="70175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oy robot wrestling ring&#10;&#10;AI-generated content may be incorrect.">
            <a:extLst>
              <a:ext uri="{FF2B5EF4-FFF2-40B4-BE49-F238E27FC236}">
                <a16:creationId xmlns:a16="http://schemas.microsoft.com/office/drawing/2014/main" id="{551EAF1C-2045-0590-905B-335F9FEDE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07579" y="1181167"/>
            <a:ext cx="2976841" cy="2206365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8542AA-8E89-65FE-382E-87F8AE0C7229}"/>
              </a:ext>
            </a:extLst>
          </p:cNvPr>
          <p:cNvSpPr/>
          <p:nvPr/>
        </p:nvSpPr>
        <p:spPr>
          <a:xfrm>
            <a:off x="3840480" y="4084198"/>
            <a:ext cx="4840220" cy="238263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Interpret / provide context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Make available/ accessible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Things with continuing / permanent value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9E24C48-BC18-9205-5F48-A7FBBCFA786D}"/>
              </a:ext>
            </a:extLst>
          </p:cNvPr>
          <p:cNvSpPr txBox="1">
            <a:spLocks/>
          </p:cNvSpPr>
          <p:nvPr/>
        </p:nvSpPr>
        <p:spPr>
          <a:xfrm>
            <a:off x="313079" y="4044040"/>
            <a:ext cx="2197207" cy="2382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Works, objects, artifacts, specimens</a:t>
            </a:r>
          </a:p>
          <a:p>
            <a:endParaRPr lang="en-US" sz="2400" dirty="0"/>
          </a:p>
          <a:p>
            <a:r>
              <a:rPr lang="en-US" sz="2400" dirty="0"/>
              <a:t>Individual items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C5E3A6-609E-8883-5E9E-DB62DD67DF56}"/>
              </a:ext>
            </a:extLst>
          </p:cNvPr>
          <p:cNvCxnSpPr>
            <a:cxnSpLocks/>
          </p:cNvCxnSpPr>
          <p:nvPr/>
        </p:nvCxnSpPr>
        <p:spPr>
          <a:xfrm>
            <a:off x="483770" y="3672627"/>
            <a:ext cx="1114739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AF1E399-25AE-88AA-1B00-9101772492BD}"/>
              </a:ext>
            </a:extLst>
          </p:cNvPr>
          <p:cNvSpPr txBox="1">
            <a:spLocks/>
          </p:cNvSpPr>
          <p:nvPr/>
        </p:nvSpPr>
        <p:spPr>
          <a:xfrm>
            <a:off x="9497685" y="4084198"/>
            <a:ext cx="2381236" cy="2437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Unique materials created by a person, family, or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Collected groups of records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0C44CF-FE69-E4F1-36CB-1CE3BB3AC3AF}"/>
              </a:ext>
            </a:extLst>
          </p:cNvPr>
          <p:cNvCxnSpPr/>
          <p:nvPr/>
        </p:nvCxnSpPr>
        <p:spPr>
          <a:xfrm>
            <a:off x="10670991" y="370981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5B2870-F931-1A0B-3723-1D72377934D2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60590" y="3678280"/>
            <a:ext cx="2" cy="405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2E5E98F-48B7-FAA8-583F-81FB8A47C3DC}"/>
              </a:ext>
            </a:extLst>
          </p:cNvPr>
          <p:cNvSpPr txBox="1">
            <a:spLocks/>
          </p:cNvSpPr>
          <p:nvPr/>
        </p:nvSpPr>
        <p:spPr>
          <a:xfrm>
            <a:off x="4025867" y="3968688"/>
            <a:ext cx="4469447" cy="1915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80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24435CD-B588-435A-7B72-B0061C7AA95A}"/>
              </a:ext>
            </a:extLst>
          </p:cNvPr>
          <p:cNvSpPr txBox="1">
            <a:spLocks/>
          </p:cNvSpPr>
          <p:nvPr/>
        </p:nvSpPr>
        <p:spPr>
          <a:xfrm>
            <a:off x="421873" y="2964387"/>
            <a:ext cx="1649829" cy="561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Museums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918A39F-7A98-C428-4372-262B942A4EAE}"/>
              </a:ext>
            </a:extLst>
          </p:cNvPr>
          <p:cNvSpPr txBox="1">
            <a:spLocks/>
          </p:cNvSpPr>
          <p:nvPr/>
        </p:nvSpPr>
        <p:spPr>
          <a:xfrm>
            <a:off x="9899937" y="2945899"/>
            <a:ext cx="1731231" cy="640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Archives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2F960B-C8CF-DEE7-8918-4B38616D1A04}"/>
              </a:ext>
            </a:extLst>
          </p:cNvPr>
          <p:cNvCxnSpPr/>
          <p:nvPr/>
        </p:nvCxnSpPr>
        <p:spPr>
          <a:xfrm>
            <a:off x="1265190" y="370981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0D3466E-C7BC-422E-BEDE-1BBC916D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86" y="345143"/>
            <a:ext cx="6021208" cy="833198"/>
          </a:xfrm>
        </p:spPr>
        <p:txBody>
          <a:bodyPr/>
          <a:lstStyle/>
          <a:p>
            <a:r>
              <a:rPr lang="en-US" sz="3600" dirty="0"/>
              <a:t>Museums  vs.  archives</a:t>
            </a:r>
          </a:p>
        </p:txBody>
      </p:sp>
      <p:sp>
        <p:nvSpPr>
          <p:cNvPr id="22" name="Slide Number Placeholder 23">
            <a:extLst>
              <a:ext uri="{FF2B5EF4-FFF2-40B4-BE49-F238E27FC236}">
                <a16:creationId xmlns:a16="http://schemas.microsoft.com/office/drawing/2014/main" id="{C8D45637-9F5C-AE84-0009-000E843CDEAE}"/>
              </a:ext>
            </a:extLst>
          </p:cNvPr>
          <p:cNvSpPr txBox="1">
            <a:spLocks/>
          </p:cNvSpPr>
          <p:nvPr/>
        </p:nvSpPr>
        <p:spPr>
          <a:xfrm>
            <a:off x="313079" y="175652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10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BEBC9-F2C8-E828-2276-60FEE0549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E75AD8-03B9-5576-F9AC-D710CD10DA44}"/>
              </a:ext>
            </a:extLst>
          </p:cNvPr>
          <p:cNvSpPr/>
          <p:nvPr/>
        </p:nvSpPr>
        <p:spPr>
          <a:xfrm>
            <a:off x="2950233" y="1583120"/>
            <a:ext cx="8574658" cy="477113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Unique records; often unpublished records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Permanently valuable records of people, businesses, and government (or subjects)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Collections have a unifying characteristic, either from a common source or as a natural product of activity or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Arranged and described in the aggregate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“Collections that preserve contextual relationships between records”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/>
                </a:solidFill>
              </a:rPr>
              <a:t>^^This is what defines their significance and importance!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3E870D-8D01-ABB7-4DF1-D96F134FB124}"/>
              </a:ext>
            </a:extLst>
          </p:cNvPr>
          <p:cNvSpPr txBox="1">
            <a:spLocks/>
          </p:cNvSpPr>
          <p:nvPr/>
        </p:nvSpPr>
        <p:spPr>
          <a:xfrm>
            <a:off x="4025867" y="3968688"/>
            <a:ext cx="4469447" cy="1915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BAB2BD-02F3-8095-22EE-0DE823D8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94" y="426073"/>
            <a:ext cx="5944259" cy="971406"/>
          </a:xfrm>
        </p:spPr>
        <p:txBody>
          <a:bodyPr/>
          <a:lstStyle/>
          <a:p>
            <a:r>
              <a:rPr lang="en-US" dirty="0"/>
              <a:t>What are archives?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A6E18D1A-BB56-49DA-9287-60D902D9C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9" y="2404465"/>
            <a:ext cx="1914054" cy="2049070"/>
          </a:xfrm>
          <a:prstGeom prst="rect">
            <a:avLst/>
          </a:prstGeom>
        </p:spPr>
      </p:pic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78D2825A-4E7B-43BF-6CC3-707EED42C525}"/>
              </a:ext>
            </a:extLst>
          </p:cNvPr>
          <p:cNvSpPr txBox="1">
            <a:spLocks/>
          </p:cNvSpPr>
          <p:nvPr/>
        </p:nvSpPr>
        <p:spPr>
          <a:xfrm>
            <a:off x="2248380" y="3053322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11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67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BF9BF-8D02-688B-272C-368CC6C5B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52828B-5AF5-2C00-381F-4A1BD6D2357C}"/>
              </a:ext>
            </a:extLst>
          </p:cNvPr>
          <p:cNvSpPr/>
          <p:nvPr/>
        </p:nvSpPr>
        <p:spPr>
          <a:xfrm>
            <a:off x="2950233" y="2368884"/>
            <a:ext cx="8574658" cy="398537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Provenance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dictates that the records of one person or organization are not to be mixed with records of another person or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Original Order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the organization and sequence of records established by the creator of the records; strive to maintain this in all collections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F52F3D-745E-A13C-45A9-8820EBD5A18E}"/>
              </a:ext>
            </a:extLst>
          </p:cNvPr>
          <p:cNvSpPr txBox="1">
            <a:spLocks/>
          </p:cNvSpPr>
          <p:nvPr/>
        </p:nvSpPr>
        <p:spPr>
          <a:xfrm>
            <a:off x="4025867" y="3968688"/>
            <a:ext cx="4469447" cy="1915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2EADC0-1410-2B2A-8E75-5C2C1D0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94" y="426073"/>
            <a:ext cx="5944259" cy="971406"/>
          </a:xfrm>
        </p:spPr>
        <p:txBody>
          <a:bodyPr/>
          <a:lstStyle/>
          <a:p>
            <a:r>
              <a:rPr lang="en-US" dirty="0"/>
              <a:t>Archival principles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36A3D-5CC5-15F2-9CA3-4A25DD2D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98" y="2115618"/>
            <a:ext cx="1950411" cy="2626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58AD8-53A2-D599-F048-F3D088E34B0E}"/>
              </a:ext>
            </a:extLst>
          </p:cNvPr>
          <p:cNvSpPr txBox="1"/>
          <p:nvPr/>
        </p:nvSpPr>
        <p:spPr>
          <a:xfrm>
            <a:off x="4619115" y="1135869"/>
            <a:ext cx="49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…help to determine collections</a:t>
            </a:r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28F74B34-5DD7-A646-DB83-0A809E4C494F}"/>
              </a:ext>
            </a:extLst>
          </p:cNvPr>
          <p:cNvSpPr txBox="1">
            <a:spLocks/>
          </p:cNvSpPr>
          <p:nvPr/>
        </p:nvSpPr>
        <p:spPr>
          <a:xfrm>
            <a:off x="2266308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12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1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9AF7A-2DBC-4526-F3AE-A0D646431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41990D-70C0-1663-E6D2-30F7B689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94" y="426073"/>
            <a:ext cx="5944259" cy="971406"/>
          </a:xfrm>
        </p:spPr>
        <p:txBody>
          <a:bodyPr/>
          <a:lstStyle/>
          <a:p>
            <a:r>
              <a:rPr lang="en-US" dirty="0"/>
              <a:t>Archival principles</a:t>
            </a:r>
          </a:p>
        </p:txBody>
      </p:sp>
      <p:sp>
        <p:nvSpPr>
          <p:cNvPr id="2" name="Google Shape;230;p27">
            <a:extLst>
              <a:ext uri="{FF2B5EF4-FFF2-40B4-BE49-F238E27FC236}">
                <a16:creationId xmlns:a16="http://schemas.microsoft.com/office/drawing/2014/main" id="{17D28E00-F412-AAAF-F1CE-0316E8CF443A}"/>
              </a:ext>
            </a:extLst>
          </p:cNvPr>
          <p:cNvSpPr txBox="1">
            <a:spLocks/>
          </p:cNvSpPr>
          <p:nvPr/>
        </p:nvSpPr>
        <p:spPr bwMode="black">
          <a:xfrm>
            <a:off x="4636002" y="2003250"/>
            <a:ext cx="4020856" cy="649921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9715"/>
                </a:solidFill>
                <a:latin typeface="Abadi" panose="020B0604020104020204" pitchFamily="34" charset="0"/>
                <a:ea typeface="Lato"/>
                <a:cs typeface="Lato"/>
                <a:sym typeface="Lato"/>
              </a:rPr>
              <a:t>Repository</a:t>
            </a:r>
          </a:p>
        </p:txBody>
      </p:sp>
      <p:sp>
        <p:nvSpPr>
          <p:cNvPr id="5" name="Google Shape;232;p27">
            <a:extLst>
              <a:ext uri="{FF2B5EF4-FFF2-40B4-BE49-F238E27FC236}">
                <a16:creationId xmlns:a16="http://schemas.microsoft.com/office/drawing/2014/main" id="{432F2626-B198-4967-6611-116BB184DFD5}"/>
              </a:ext>
            </a:extLst>
          </p:cNvPr>
          <p:cNvSpPr txBox="1">
            <a:spLocks/>
          </p:cNvSpPr>
          <p:nvPr/>
        </p:nvSpPr>
        <p:spPr bwMode="black">
          <a:xfrm>
            <a:off x="6244120" y="3829267"/>
            <a:ext cx="3182221" cy="649921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7ECEFD"/>
                </a:solidFill>
                <a:latin typeface="Lato"/>
                <a:ea typeface="Lato"/>
                <a:cs typeface="Lato"/>
                <a:sym typeface="Lato"/>
              </a:rPr>
              <a:t>Series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E98506-C069-2F64-B2AE-8FC92929640E}"/>
              </a:ext>
            </a:extLst>
          </p:cNvPr>
          <p:cNvSpPr/>
          <p:nvPr/>
        </p:nvSpPr>
        <p:spPr>
          <a:xfrm>
            <a:off x="4218317" y="2653171"/>
            <a:ext cx="4968815" cy="971406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33;p27">
            <a:extLst>
              <a:ext uri="{FF2B5EF4-FFF2-40B4-BE49-F238E27FC236}">
                <a16:creationId xmlns:a16="http://schemas.microsoft.com/office/drawing/2014/main" id="{AFE02339-ECA1-7678-3899-DD5ED809FFBF}"/>
              </a:ext>
            </a:extLst>
          </p:cNvPr>
          <p:cNvSpPr txBox="1">
            <a:spLocks/>
          </p:cNvSpPr>
          <p:nvPr/>
        </p:nvSpPr>
        <p:spPr>
          <a:xfrm>
            <a:off x="7969162" y="5574902"/>
            <a:ext cx="2011558" cy="649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tx2"/>
                </a:solidFill>
              </a:rPr>
              <a:t>Item</a:t>
            </a:r>
          </a:p>
        </p:txBody>
      </p:sp>
      <p:sp>
        <p:nvSpPr>
          <p:cNvPr id="8" name="Google Shape;234;p27">
            <a:extLst>
              <a:ext uri="{FF2B5EF4-FFF2-40B4-BE49-F238E27FC236}">
                <a16:creationId xmlns:a16="http://schemas.microsoft.com/office/drawing/2014/main" id="{3CE74146-A031-340E-C0C0-C3613E4EB262}"/>
              </a:ext>
            </a:extLst>
          </p:cNvPr>
          <p:cNvSpPr txBox="1">
            <a:spLocks/>
          </p:cNvSpPr>
          <p:nvPr/>
        </p:nvSpPr>
        <p:spPr bwMode="black">
          <a:xfrm>
            <a:off x="5356160" y="2901189"/>
            <a:ext cx="4624560" cy="649921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Collection</a:t>
            </a:r>
          </a:p>
        </p:txBody>
      </p:sp>
      <p:sp>
        <p:nvSpPr>
          <p:cNvPr id="10" name="Google Shape;236;p27">
            <a:extLst>
              <a:ext uri="{FF2B5EF4-FFF2-40B4-BE49-F238E27FC236}">
                <a16:creationId xmlns:a16="http://schemas.microsoft.com/office/drawing/2014/main" id="{688AE2E1-731E-CB67-21E9-4E629AF6FB02}"/>
              </a:ext>
            </a:extLst>
          </p:cNvPr>
          <p:cNvSpPr/>
          <p:nvPr/>
        </p:nvSpPr>
        <p:spPr>
          <a:xfrm>
            <a:off x="3623094" y="1941949"/>
            <a:ext cx="733294" cy="57514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37;p27">
            <a:extLst>
              <a:ext uri="{FF2B5EF4-FFF2-40B4-BE49-F238E27FC236}">
                <a16:creationId xmlns:a16="http://schemas.microsoft.com/office/drawing/2014/main" id="{C4AC2323-8EAF-DAF8-E024-4B781B612862}"/>
              </a:ext>
            </a:extLst>
          </p:cNvPr>
          <p:cNvSpPr/>
          <p:nvPr/>
        </p:nvSpPr>
        <p:spPr>
          <a:xfrm>
            <a:off x="4481294" y="2850602"/>
            <a:ext cx="733294" cy="57514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38;p27">
            <a:extLst>
              <a:ext uri="{FF2B5EF4-FFF2-40B4-BE49-F238E27FC236}">
                <a16:creationId xmlns:a16="http://schemas.microsoft.com/office/drawing/2014/main" id="{278E733A-8F57-02B1-D200-81FC7E060D9A}"/>
              </a:ext>
            </a:extLst>
          </p:cNvPr>
          <p:cNvSpPr/>
          <p:nvPr/>
        </p:nvSpPr>
        <p:spPr>
          <a:xfrm>
            <a:off x="5214588" y="3805150"/>
            <a:ext cx="733294" cy="57514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8;p27">
            <a:extLst>
              <a:ext uri="{FF2B5EF4-FFF2-40B4-BE49-F238E27FC236}">
                <a16:creationId xmlns:a16="http://schemas.microsoft.com/office/drawing/2014/main" id="{AA0AD582-845D-2CDB-BD28-9B2894F2A113}"/>
              </a:ext>
            </a:extLst>
          </p:cNvPr>
          <p:cNvSpPr/>
          <p:nvPr/>
        </p:nvSpPr>
        <p:spPr>
          <a:xfrm>
            <a:off x="6837235" y="5722131"/>
            <a:ext cx="733294" cy="57514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677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33;p27">
            <a:extLst>
              <a:ext uri="{FF2B5EF4-FFF2-40B4-BE49-F238E27FC236}">
                <a16:creationId xmlns:a16="http://schemas.microsoft.com/office/drawing/2014/main" id="{350543DB-9E1D-7725-7DFC-5B9C6AFEBB5D}"/>
              </a:ext>
            </a:extLst>
          </p:cNvPr>
          <p:cNvSpPr txBox="1">
            <a:spLocks/>
          </p:cNvSpPr>
          <p:nvPr/>
        </p:nvSpPr>
        <p:spPr>
          <a:xfrm>
            <a:off x="7203882" y="4646824"/>
            <a:ext cx="2467753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0"/>
              </a:spcBef>
              <a:buFont typeface="Lato"/>
              <a:buNone/>
            </a:pPr>
            <a:r>
              <a:rPr lang="en-US" sz="4000" b="1" dirty="0">
                <a:solidFill>
                  <a:srgbClr val="2185C5"/>
                </a:solidFill>
              </a:rPr>
              <a:t>File</a:t>
            </a:r>
          </a:p>
        </p:txBody>
      </p:sp>
      <p:sp>
        <p:nvSpPr>
          <p:cNvPr id="15" name="Google Shape;238;p27">
            <a:extLst>
              <a:ext uri="{FF2B5EF4-FFF2-40B4-BE49-F238E27FC236}">
                <a16:creationId xmlns:a16="http://schemas.microsoft.com/office/drawing/2014/main" id="{C597F8BC-8BB3-A879-BCA3-109E90FA29E1}"/>
              </a:ext>
            </a:extLst>
          </p:cNvPr>
          <p:cNvSpPr/>
          <p:nvPr/>
        </p:nvSpPr>
        <p:spPr>
          <a:xfrm>
            <a:off x="5973521" y="4772258"/>
            <a:ext cx="733294" cy="57514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C63CA-A4E3-462C-5963-C46E7D77FEFA}"/>
              </a:ext>
            </a:extLst>
          </p:cNvPr>
          <p:cNvSpPr txBox="1"/>
          <p:nvPr/>
        </p:nvSpPr>
        <p:spPr>
          <a:xfrm>
            <a:off x="5356160" y="1135869"/>
            <a:ext cx="49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Levels of Arrangement</a:t>
            </a:r>
          </a:p>
        </p:txBody>
      </p:sp>
      <p:sp>
        <p:nvSpPr>
          <p:cNvPr id="20" name="Slide Number Placeholder 23">
            <a:extLst>
              <a:ext uri="{FF2B5EF4-FFF2-40B4-BE49-F238E27FC236}">
                <a16:creationId xmlns:a16="http://schemas.microsoft.com/office/drawing/2014/main" id="{EA8C14B1-FC3D-FE5C-D382-6BAD431248BF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13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ABE8A-BE70-D413-A661-93D1E0A1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DA5-14A8-222D-1A0A-0CCB74A2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792" y="3051650"/>
            <a:ext cx="7156415" cy="754699"/>
          </a:xfrm>
        </p:spPr>
        <p:txBody>
          <a:bodyPr/>
          <a:lstStyle/>
          <a:p>
            <a:r>
              <a:rPr lang="en-US" sz="4000" dirty="0"/>
              <a:t>The Inventory Process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E4CB5AF6-FD7A-6069-31A1-215A34603C04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14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0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556D-7314-5516-4770-546342C2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70BE4F-0F4C-799F-DB6C-1413E754354C}"/>
              </a:ext>
            </a:extLst>
          </p:cNvPr>
          <p:cNvSpPr/>
          <p:nvPr/>
        </p:nvSpPr>
        <p:spPr>
          <a:xfrm>
            <a:off x="2845171" y="920779"/>
            <a:ext cx="3710904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C03DB5-3DF1-976D-864A-2DB0AA5E865B}"/>
              </a:ext>
            </a:extLst>
          </p:cNvPr>
          <p:cNvSpPr/>
          <p:nvPr/>
        </p:nvSpPr>
        <p:spPr>
          <a:xfrm>
            <a:off x="2845172" y="1424084"/>
            <a:ext cx="8754644" cy="1853954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35E4D73-06A1-0BE7-25E3-BC200BB87B0A}"/>
              </a:ext>
            </a:extLst>
          </p:cNvPr>
          <p:cNvSpPr txBox="1">
            <a:spLocks/>
          </p:cNvSpPr>
          <p:nvPr/>
        </p:nvSpPr>
        <p:spPr>
          <a:xfrm>
            <a:off x="3065974" y="1527668"/>
            <a:ext cx="8233396" cy="1750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An overview of your entire repository, list all collections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Always in the aggregate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Used as an internal tool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FDBF55F-A5E4-6EF6-E9C5-3FCE69B3F467}"/>
              </a:ext>
            </a:extLst>
          </p:cNvPr>
          <p:cNvSpPr txBox="1">
            <a:spLocks/>
          </p:cNvSpPr>
          <p:nvPr/>
        </p:nvSpPr>
        <p:spPr>
          <a:xfrm>
            <a:off x="2970180" y="941782"/>
            <a:ext cx="3585895" cy="423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Basic / Broad Inventory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B18018-BABA-42C5-5289-A94E961A07C2}"/>
              </a:ext>
            </a:extLst>
          </p:cNvPr>
          <p:cNvSpPr/>
          <p:nvPr/>
        </p:nvSpPr>
        <p:spPr>
          <a:xfrm>
            <a:off x="2845171" y="3820955"/>
            <a:ext cx="3710903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F5FE75-E1BA-E837-187B-47145EAC30A6}"/>
              </a:ext>
            </a:extLst>
          </p:cNvPr>
          <p:cNvSpPr txBox="1">
            <a:spLocks/>
          </p:cNvSpPr>
          <p:nvPr/>
        </p:nvSpPr>
        <p:spPr>
          <a:xfrm>
            <a:off x="2970180" y="3897925"/>
            <a:ext cx="2941671" cy="4153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Detailed Inventory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A15B8E-34DF-35D6-6F75-4430DA83B38F}"/>
              </a:ext>
            </a:extLst>
          </p:cNvPr>
          <p:cNvSpPr/>
          <p:nvPr/>
        </p:nvSpPr>
        <p:spPr>
          <a:xfrm>
            <a:off x="2845172" y="4313323"/>
            <a:ext cx="8754644" cy="19925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1533C4D-671F-FEF5-553A-2C4AC9BC457C}"/>
              </a:ext>
            </a:extLst>
          </p:cNvPr>
          <p:cNvSpPr txBox="1">
            <a:spLocks/>
          </p:cNvSpPr>
          <p:nvPr/>
        </p:nvSpPr>
        <p:spPr>
          <a:xfrm>
            <a:off x="2970180" y="4390293"/>
            <a:ext cx="8233396" cy="19604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Per collection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Reviewing </a:t>
            </a:r>
            <a:r>
              <a:rPr lang="en-US" sz="2400" i="1" dirty="0"/>
              <a:t>materials </a:t>
            </a:r>
            <a:r>
              <a:rPr lang="en-US" sz="2400" dirty="0"/>
              <a:t>within each collection - on a folder or item level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/>
              <a:t>Inventory information would help populate “descriptive records”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4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01D1DB7-8750-16F2-1F9E-4FE1A209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07" y="3146719"/>
            <a:ext cx="2142263" cy="751206"/>
          </a:xfrm>
        </p:spPr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451C9F12-F29D-163D-A387-2F087FC4DBF3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15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5" grpId="0"/>
      <p:bldP spid="7" grpId="0" animBg="1"/>
      <p:bldP spid="1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8A56-F407-B5AB-F640-AC333936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504FA0-E730-04E0-1F45-925DBE61F146}"/>
              </a:ext>
            </a:extLst>
          </p:cNvPr>
          <p:cNvSpPr/>
          <p:nvPr/>
        </p:nvSpPr>
        <p:spPr>
          <a:xfrm>
            <a:off x="3052206" y="920779"/>
            <a:ext cx="4159476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A777F7-BADB-A5F1-4308-73B37A249411}"/>
              </a:ext>
            </a:extLst>
          </p:cNvPr>
          <p:cNvSpPr/>
          <p:nvPr/>
        </p:nvSpPr>
        <p:spPr>
          <a:xfrm>
            <a:off x="4147944" y="1893253"/>
            <a:ext cx="6419596" cy="3348308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FEE8C4B-4792-1C2A-EF5C-A03ACE2FC2A3}"/>
              </a:ext>
            </a:extLst>
          </p:cNvPr>
          <p:cNvSpPr txBox="1">
            <a:spLocks/>
          </p:cNvSpPr>
          <p:nvPr/>
        </p:nvSpPr>
        <p:spPr>
          <a:xfrm>
            <a:off x="4368744" y="1996838"/>
            <a:ext cx="5906670" cy="3130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Familiarity with collections (or with the institution)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Cross-training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Teams of at least 2 people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Ensure student/intern/volunteer oversight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DCA25E0-36BC-1901-C8E8-6EE7189B4DCA}"/>
              </a:ext>
            </a:extLst>
          </p:cNvPr>
          <p:cNvSpPr txBox="1">
            <a:spLocks/>
          </p:cNvSpPr>
          <p:nvPr/>
        </p:nvSpPr>
        <p:spPr>
          <a:xfrm>
            <a:off x="3177213" y="941782"/>
            <a:ext cx="4034469" cy="474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Collections Manager (staff)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80CCCC-E9CD-D2C9-3B42-E2ECBD258BD4}"/>
              </a:ext>
            </a:extLst>
          </p:cNvPr>
          <p:cNvSpPr/>
          <p:nvPr/>
        </p:nvSpPr>
        <p:spPr>
          <a:xfrm>
            <a:off x="5510734" y="5713887"/>
            <a:ext cx="3641892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CDD0D1-5B82-2B92-D20A-072111372606}"/>
              </a:ext>
            </a:extLst>
          </p:cNvPr>
          <p:cNvSpPr txBox="1">
            <a:spLocks/>
          </p:cNvSpPr>
          <p:nvPr/>
        </p:nvSpPr>
        <p:spPr>
          <a:xfrm>
            <a:off x="5635742" y="5790857"/>
            <a:ext cx="3516884" cy="4153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Long-term volunteer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A396228-839E-697A-2EC0-E465D89B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07" y="3146719"/>
            <a:ext cx="2142263" cy="751206"/>
          </a:xfrm>
        </p:spPr>
        <p:txBody>
          <a:bodyPr/>
          <a:lstStyle/>
          <a:p>
            <a:r>
              <a:rPr lang="en-US" dirty="0"/>
              <a:t>Who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7523D9-FF63-540C-F52B-965B14E8EDBA}"/>
              </a:ext>
            </a:extLst>
          </p:cNvPr>
          <p:cNvSpPr/>
          <p:nvPr/>
        </p:nvSpPr>
        <p:spPr>
          <a:xfrm>
            <a:off x="7888545" y="1168489"/>
            <a:ext cx="3735862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3433E-4F4A-EC85-73F0-AD8C43B9BD74}"/>
              </a:ext>
            </a:extLst>
          </p:cNvPr>
          <p:cNvSpPr txBox="1">
            <a:spLocks/>
          </p:cNvSpPr>
          <p:nvPr/>
        </p:nvSpPr>
        <p:spPr>
          <a:xfrm>
            <a:off x="8013553" y="1189492"/>
            <a:ext cx="3735862" cy="423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Collections Committee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405C5CDE-C425-E771-376F-33697344EB74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16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F0E0F-25D1-A593-CCB5-C8A13DB6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D85B-B92A-8E69-6763-CCCBB12B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792" y="463296"/>
            <a:ext cx="7156415" cy="754699"/>
          </a:xfrm>
        </p:spPr>
        <p:txBody>
          <a:bodyPr/>
          <a:lstStyle/>
          <a:p>
            <a:r>
              <a:rPr lang="en-US" sz="4000" dirty="0"/>
              <a:t>Why Conduct one?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E7B9F-AB52-D600-BBC6-C542567D04A9}"/>
              </a:ext>
            </a:extLst>
          </p:cNvPr>
          <p:cNvSpPr txBox="1"/>
          <p:nvPr/>
        </p:nvSpPr>
        <p:spPr>
          <a:xfrm>
            <a:off x="2943496" y="1840193"/>
            <a:ext cx="6730711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“[the objects in our collections] are not ours; they are not even “our museum’s.” These objects belong to current and future generations and, as such, are not ours to lose track of or misplace.”</a:t>
            </a:r>
          </a:p>
          <a:p>
            <a:endParaRPr lang="en-US" sz="3200" b="1" dirty="0"/>
          </a:p>
          <a:p>
            <a:r>
              <a:rPr lang="en-US" sz="1400" b="1" dirty="0"/>
              <a:t>- </a:t>
            </a:r>
            <a:r>
              <a:rPr lang="en-US" sz="1400" i="1" dirty="0"/>
              <a:t>Museum Registration Methods, 5</a:t>
            </a:r>
            <a:r>
              <a:rPr lang="en-US" sz="1400" i="1" baseline="30000" dirty="0"/>
              <a:t>th</a:t>
            </a:r>
            <a:r>
              <a:rPr lang="en-US" sz="1400" i="1" dirty="0"/>
              <a:t> Edition. </a:t>
            </a:r>
            <a:endParaRPr lang="en-US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8E260-9CDC-F12F-FB70-54CA0825A29C}"/>
              </a:ext>
            </a:extLst>
          </p:cNvPr>
          <p:cNvSpPr txBox="1"/>
          <p:nvPr/>
        </p:nvSpPr>
        <p:spPr>
          <a:xfrm>
            <a:off x="2887396" y="5679361"/>
            <a:ext cx="6417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AKA:</a:t>
            </a:r>
          </a:p>
          <a:p>
            <a:pPr algn="ctr"/>
            <a:r>
              <a:rPr lang="en-US" sz="1800" b="1" dirty="0"/>
              <a:t>Know what you have; know where it is; take good care of it</a:t>
            </a:r>
          </a:p>
          <a:p>
            <a:pPr algn="ctr"/>
            <a:endParaRPr lang="en-US" dirty="0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01C99CD5-BF9D-B19E-401E-5B6A37394B51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17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5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3E5AA-2E66-B35C-71A2-2B436CC19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DE74C3-0743-8B17-B12C-BA5D519F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310" y="341601"/>
            <a:ext cx="7156415" cy="754699"/>
          </a:xfrm>
        </p:spPr>
        <p:txBody>
          <a:bodyPr/>
          <a:lstStyle/>
          <a:p>
            <a:r>
              <a:rPr lang="en-US" sz="3600" dirty="0"/>
              <a:t>Other Reasons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F735F-5498-428B-2AF1-49E4D0C90545}"/>
              </a:ext>
            </a:extLst>
          </p:cNvPr>
          <p:cNvSpPr txBox="1"/>
          <p:nvPr/>
        </p:nvSpPr>
        <p:spPr>
          <a:xfrm>
            <a:off x="2682815" y="1222642"/>
            <a:ext cx="84452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Intellectual control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/>
              <a:t>Collections scope – policy, guidelines, accessioning/ deaccessioning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/>
              <a:t>Research accessibility, interpretation, exhibits, outreach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Save time! Improve resource allocation!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Preservation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/>
              <a:t>Security, emergency preparedness, insurance claims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Identify collections health concerns; identify mitigating actions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Funding opportunities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BCB2A-C53C-FDC0-FF7A-0851CED86EA2}"/>
              </a:ext>
            </a:extLst>
          </p:cNvPr>
          <p:cNvSpPr txBox="1">
            <a:spLocks/>
          </p:cNvSpPr>
          <p:nvPr/>
        </p:nvSpPr>
        <p:spPr bwMode="black">
          <a:xfrm>
            <a:off x="446872" y="3051650"/>
            <a:ext cx="1867862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24B23107-85A7-39DD-8592-A2FB89840088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18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35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57EA5-CEC5-6AAC-3296-63785608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D05A3E-9C23-3E45-80AC-3075BA7CCAE1}"/>
              </a:ext>
            </a:extLst>
          </p:cNvPr>
          <p:cNvSpPr txBox="1">
            <a:spLocks/>
          </p:cNvSpPr>
          <p:nvPr/>
        </p:nvSpPr>
        <p:spPr bwMode="black">
          <a:xfrm>
            <a:off x="3087832" y="488922"/>
            <a:ext cx="7539206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ACF49-C9DD-9131-60A8-40860C6407D4}"/>
              </a:ext>
            </a:extLst>
          </p:cNvPr>
          <p:cNvSpPr txBox="1"/>
          <p:nvPr/>
        </p:nvSpPr>
        <p:spPr>
          <a:xfrm>
            <a:off x="2732281" y="1152453"/>
            <a:ext cx="890208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Make a plan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sz="3200" dirty="0"/>
              <a:t>Purpose &amp; scope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sz="3200" dirty="0"/>
              <a:t>Timeline &amp; workflow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sz="3200" dirty="0"/>
              <a:t>Consider physical space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sz="3200" dirty="0"/>
              <a:t>Other logistics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Gather your tools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Train (if-needed)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Trial / Test Run / Modify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Inventory!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Next steps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920DB-7297-1549-10BB-FC83FB078B57}"/>
              </a:ext>
            </a:extLst>
          </p:cNvPr>
          <p:cNvSpPr txBox="1">
            <a:spLocks/>
          </p:cNvSpPr>
          <p:nvPr/>
        </p:nvSpPr>
        <p:spPr bwMode="black">
          <a:xfrm>
            <a:off x="446872" y="3090799"/>
            <a:ext cx="1867862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D90F8172-CFB5-08B8-B2E5-2FF8F8BA42EE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19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207A-8BB4-80D2-F6FB-27181B187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9171" y="530927"/>
            <a:ext cx="8320087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Raleway" panose="020B0003030101060003" pitchFamily="34" charset="0"/>
                <a:cs typeface="Aharoni" panose="02010803020104030203" pitchFamily="2" charset="-79"/>
              </a:rPr>
              <a:t>Conservation Center for Art &amp; Historic Artifacts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F5BC48-8B2C-12ED-E429-8882D8E86086}"/>
              </a:ext>
            </a:extLst>
          </p:cNvPr>
          <p:cNvGrpSpPr/>
          <p:nvPr/>
        </p:nvGrpSpPr>
        <p:grpSpPr>
          <a:xfrm>
            <a:off x="0" y="0"/>
            <a:ext cx="2676939" cy="6858000"/>
            <a:chOff x="228600" y="0"/>
            <a:chExt cx="2514600" cy="6858000"/>
          </a:xfrm>
        </p:grpSpPr>
        <p:pic>
          <p:nvPicPr>
            <p:cNvPr id="4" name="Picture 3" descr="G:\Workstation\Jessica Keister\Images from Katie\12.170 Institute for Advanced Study 3.JPG">
              <a:extLst>
                <a:ext uri="{FF2B5EF4-FFF2-40B4-BE49-F238E27FC236}">
                  <a16:creationId xmlns:a16="http://schemas.microsoft.com/office/drawing/2014/main" id="{E4ACD889-1661-73DE-9B3A-51C946A03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0"/>
              <a:ext cx="2514600" cy="16835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5" name="Picture 4" descr="G:\Workstation\Jessica Keister\Images from Katie\Jim Sewing.jpg">
              <a:extLst>
                <a:ext uri="{FF2B5EF4-FFF2-40B4-BE49-F238E27FC236}">
                  <a16:creationId xmlns:a16="http://schemas.microsoft.com/office/drawing/2014/main" id="{2EF78A52-8080-7628-D9F8-A574224C2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4953000"/>
              <a:ext cx="2514600" cy="1905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6" name="Picture 6" descr="G:\Workstation\Jessica Keister\Images from Katie\12.245.jpg">
              <a:extLst>
                <a:ext uri="{FF2B5EF4-FFF2-40B4-BE49-F238E27FC236}">
                  <a16:creationId xmlns:a16="http://schemas.microsoft.com/office/drawing/2014/main" id="{5A716DE3-E23F-745C-64F7-B435E52DD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413"/>
            <a:stretch>
              <a:fillRect/>
            </a:stretch>
          </p:blipFill>
          <p:spPr bwMode="auto">
            <a:xfrm>
              <a:off x="1631282" y="1676400"/>
              <a:ext cx="1111918" cy="17748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7" name="Picture 2" descr="G:\Workstation\Jessica Keister\Images from Katie\Workshop_Image_3.jpg">
              <a:extLst>
                <a:ext uri="{FF2B5EF4-FFF2-40B4-BE49-F238E27FC236}">
                  <a16:creationId xmlns:a16="http://schemas.microsoft.com/office/drawing/2014/main" id="{0E8A4B6D-351C-260D-A1EF-7AD16442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2161"/>
            <a:stretch>
              <a:fillRect/>
            </a:stretch>
          </p:blipFill>
          <p:spPr bwMode="auto">
            <a:xfrm>
              <a:off x="228600" y="1676400"/>
              <a:ext cx="1447800" cy="1752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8" name="Picture 5" descr="G:\Workstation\Jessica Keister\Images from Katie\11.315_JessK_Inpainting 004.jpg">
              <a:extLst>
                <a:ext uri="{FF2B5EF4-FFF2-40B4-BE49-F238E27FC236}">
                  <a16:creationId xmlns:a16="http://schemas.microsoft.com/office/drawing/2014/main" id="{61A599E0-F131-F3CB-3374-4DC707111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t="8000" b="12000"/>
            <a:stretch>
              <a:fillRect/>
            </a:stretch>
          </p:blipFill>
          <p:spPr bwMode="auto">
            <a:xfrm>
              <a:off x="228600" y="3429000"/>
              <a:ext cx="2514600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9" name="Subtitle 2">
            <a:extLst>
              <a:ext uri="{FF2B5EF4-FFF2-40B4-BE49-F238E27FC236}">
                <a16:creationId xmlns:a16="http://schemas.microsoft.com/office/drawing/2014/main" id="{D8AA03F4-1FB6-18CF-886B-836CB94E0236}"/>
              </a:ext>
            </a:extLst>
          </p:cNvPr>
          <p:cNvSpPr txBox="1">
            <a:spLocks/>
          </p:cNvSpPr>
          <p:nvPr/>
        </p:nvSpPr>
        <p:spPr>
          <a:xfrm>
            <a:off x="3129170" y="2116255"/>
            <a:ext cx="8224631" cy="4377443"/>
          </a:xfrm>
          <a:prstGeom prst="rect">
            <a:avLst/>
          </a:prstGeom>
        </p:spPr>
        <p:txBody>
          <a:bodyPr vert="horz" wrap="square" lIns="68580" tIns="34291" rIns="68580" bIns="34291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In a typical year: </a:t>
            </a:r>
          </a:p>
          <a:p>
            <a:pPr marL="0" marR="0" lvl="0" indent="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Preservation Services specialists complete over 50 survey projects.</a:t>
            </a: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Approximately 60 CCAHA-sponsored workshops, conferences, webinars, and training sessions are presented.</a:t>
            </a: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The Digital Imaging Services staff digitizes thousands of pages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of fragile archival documents, books, and photographs.</a:t>
            </a: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Conservators assess and treat more than 6,000 individual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artifacts, from over 400 clients.</a:t>
            </a: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82150" marR="0" lvl="0" indent="-82150" algn="l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Housing &amp; Framing Services house approx. 75% of the artifacts treated (folder, sleeve, box, mat and frame, or sealed package).</a:t>
            </a:r>
          </a:p>
        </p:txBody>
      </p:sp>
    </p:spTree>
    <p:extLst>
      <p:ext uri="{BB962C8B-B14F-4D97-AF65-F5344CB8AC3E}">
        <p14:creationId xmlns:p14="http://schemas.microsoft.com/office/powerpoint/2010/main" val="196015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86CA-2937-1DD9-200C-1D4CD55E1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4EBEC-47B7-B775-EA01-CD242A124A89}"/>
              </a:ext>
            </a:extLst>
          </p:cNvPr>
          <p:cNvSpPr txBox="1">
            <a:spLocks/>
          </p:cNvSpPr>
          <p:nvPr/>
        </p:nvSpPr>
        <p:spPr bwMode="black">
          <a:xfrm>
            <a:off x="446872" y="3090799"/>
            <a:ext cx="1867862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4A5A0F-26C3-AFAD-4624-1E5408D2BC06}"/>
              </a:ext>
            </a:extLst>
          </p:cNvPr>
          <p:cNvSpPr/>
          <p:nvPr/>
        </p:nvSpPr>
        <p:spPr>
          <a:xfrm>
            <a:off x="5318308" y="591087"/>
            <a:ext cx="3422468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C55C945-DCF2-4F47-2C6F-0B845F62B88F}"/>
              </a:ext>
            </a:extLst>
          </p:cNvPr>
          <p:cNvSpPr txBox="1">
            <a:spLocks/>
          </p:cNvSpPr>
          <p:nvPr/>
        </p:nvSpPr>
        <p:spPr>
          <a:xfrm>
            <a:off x="6100911" y="625743"/>
            <a:ext cx="2180447" cy="423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Make a Plan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885028-DDA8-B9CF-9638-B208BE29DB4D}"/>
              </a:ext>
            </a:extLst>
          </p:cNvPr>
          <p:cNvSpPr/>
          <p:nvPr/>
        </p:nvSpPr>
        <p:spPr>
          <a:xfrm>
            <a:off x="2701480" y="1424084"/>
            <a:ext cx="4509217" cy="4842829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5513D-FBA1-5473-B7E7-FC83816ED991}"/>
              </a:ext>
            </a:extLst>
          </p:cNvPr>
          <p:cNvSpPr txBox="1"/>
          <p:nvPr/>
        </p:nvSpPr>
        <p:spPr>
          <a:xfrm>
            <a:off x="2794185" y="1638964"/>
            <a:ext cx="4323806" cy="441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Establish purpose &amp; scope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Estimate timeline &amp; workflow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Consider physical space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Use what you already have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Other logistics</a:t>
            </a:r>
          </a:p>
        </p:txBody>
      </p:sp>
      <p:pic>
        <p:nvPicPr>
          <p:cNvPr id="2" name="Content Placeholder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1786D6-A1D6-9CFA-D509-DCAF32008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" t="7322" r="5671" b="7281"/>
          <a:stretch/>
        </p:blipFill>
        <p:spPr>
          <a:xfrm>
            <a:off x="7545684" y="2053813"/>
            <a:ext cx="4039591" cy="314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37F60-7D2D-2399-01D5-428585BC741A}"/>
              </a:ext>
            </a:extLst>
          </p:cNvPr>
          <p:cNvSpPr txBox="1"/>
          <p:nvPr/>
        </p:nvSpPr>
        <p:spPr>
          <a:xfrm>
            <a:off x="7432954" y="5202039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‘Sports - Football - Jim Crowley writing on blackboard.’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The New York Public Library Digital Collections. 1935 - 1945.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E652A1EE-DCB7-104C-9D67-DAEAD13D37B1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20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9DB3-C2B7-C4D6-4A63-70A28C75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CD2B83-465D-6AED-3438-E7159293427A}"/>
              </a:ext>
            </a:extLst>
          </p:cNvPr>
          <p:cNvSpPr/>
          <p:nvPr/>
        </p:nvSpPr>
        <p:spPr>
          <a:xfrm>
            <a:off x="5986666" y="584817"/>
            <a:ext cx="2501331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8813E-B1B1-0856-F362-F7B69EB86EAA}"/>
              </a:ext>
            </a:extLst>
          </p:cNvPr>
          <p:cNvSpPr txBox="1"/>
          <p:nvPr/>
        </p:nvSpPr>
        <p:spPr>
          <a:xfrm>
            <a:off x="6096000" y="557017"/>
            <a:ext cx="31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Physical Space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BFAE29-C103-BF57-A4A0-6FD7B548783C}"/>
              </a:ext>
            </a:extLst>
          </p:cNvPr>
          <p:cNvSpPr/>
          <p:nvPr/>
        </p:nvSpPr>
        <p:spPr>
          <a:xfrm>
            <a:off x="2860011" y="1293144"/>
            <a:ext cx="8754644" cy="4980039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5B1E5-000A-9164-5C20-E1C31ABB7FCA}"/>
              </a:ext>
            </a:extLst>
          </p:cNvPr>
          <p:cNvSpPr txBox="1">
            <a:spLocks/>
          </p:cNvSpPr>
          <p:nvPr/>
        </p:nvSpPr>
        <p:spPr>
          <a:xfrm>
            <a:off x="3120633" y="1505624"/>
            <a:ext cx="8233396" cy="4676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/>
                </a:solidFill>
              </a:rPr>
              <a:t>Organize your storage area if possible or necessary</a:t>
            </a:r>
          </a:p>
          <a:p>
            <a:pPr marL="571500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/>
                </a:solidFill>
              </a:rPr>
              <a:t>Can you define discrete areas within the room? Can you safely move around? Is there anywhere to set a laptop or clipboard?</a:t>
            </a:r>
          </a:p>
          <a:p>
            <a:pPr marL="571500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571500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/>
                </a:solidFill>
              </a:rPr>
              <a:t>Will the materials remain here, where they are stored at the time of inventorying?</a:t>
            </a:r>
          </a:p>
          <a:p>
            <a:pPr marL="571500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/>
                </a:solidFill>
              </a:rPr>
              <a:t>Do you need to have an improved or additional space to move things into? What about a quarantine area?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/>
                </a:solidFill>
              </a:rPr>
              <a:t>Plan how you will name or designate each room, space, shelf, drawer – you will have to record a location field, and it must be clear!</a:t>
            </a:r>
          </a:p>
          <a:p>
            <a:pPr marL="571500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tx1"/>
                </a:solidFill>
              </a:rPr>
              <a:t>Hierarchical Location Authority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DAB5D678-82C6-A35C-F7AC-431FDD27F93C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21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67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5E695-7272-A850-13AD-159B8F3B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BB0108-7BAF-3644-6CDF-E2D27B42C338}"/>
              </a:ext>
            </a:extLst>
          </p:cNvPr>
          <p:cNvSpPr/>
          <p:nvPr/>
        </p:nvSpPr>
        <p:spPr>
          <a:xfrm>
            <a:off x="5986666" y="584817"/>
            <a:ext cx="2501331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75525-C7BD-FEFC-A474-1F295EF82F08}"/>
              </a:ext>
            </a:extLst>
          </p:cNvPr>
          <p:cNvSpPr txBox="1"/>
          <p:nvPr/>
        </p:nvSpPr>
        <p:spPr>
          <a:xfrm>
            <a:off x="6096000" y="557017"/>
            <a:ext cx="312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Physical Space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50E6D2-9BFE-1CAA-BCDB-403B6C1C5404}"/>
              </a:ext>
            </a:extLst>
          </p:cNvPr>
          <p:cNvSpPr/>
          <p:nvPr/>
        </p:nvSpPr>
        <p:spPr>
          <a:xfrm>
            <a:off x="2860011" y="1293144"/>
            <a:ext cx="8754644" cy="4484619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FFBEF-6014-6076-8703-27CF47E5D535}"/>
              </a:ext>
            </a:extLst>
          </p:cNvPr>
          <p:cNvSpPr txBox="1">
            <a:spLocks/>
          </p:cNvSpPr>
          <p:nvPr/>
        </p:nvSpPr>
        <p:spPr>
          <a:xfrm>
            <a:off x="3055912" y="1606313"/>
            <a:ext cx="8233396" cy="2133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en-US" sz="2400" dirty="0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BF80132-016B-96E5-B56F-D3A98402DBA0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22</a:t>
            </a:fld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" name="Picture 8" descr="A close-up of a list&#10;&#10;AI-generated content may be incorrect.">
            <a:extLst>
              <a:ext uri="{FF2B5EF4-FFF2-40B4-BE49-F238E27FC236}">
                <a16:creationId xmlns:a16="http://schemas.microsoft.com/office/drawing/2014/main" id="{A8973EBD-A623-EAE6-C39F-9ED469FA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591" y="1458981"/>
            <a:ext cx="6625484" cy="4161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52AFF-9F60-4CDB-1617-C59139B847E0}"/>
              </a:ext>
            </a:extLst>
          </p:cNvPr>
          <p:cNvSpPr txBox="1"/>
          <p:nvPr/>
        </p:nvSpPr>
        <p:spPr>
          <a:xfrm>
            <a:off x="3046235" y="5857642"/>
            <a:ext cx="825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FAIC - Connecting to Collections Care Webinar: “A Place for Everything and Everything in Its Place: Conducting (and Maintaining!) a Collection Inventory”</a:t>
            </a:r>
          </a:p>
        </p:txBody>
      </p:sp>
    </p:spTree>
    <p:extLst>
      <p:ext uri="{BB962C8B-B14F-4D97-AF65-F5344CB8AC3E}">
        <p14:creationId xmlns:p14="http://schemas.microsoft.com/office/powerpoint/2010/main" val="3069914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20522C-38E2-4FE9-1BFE-43054F3F843D}"/>
              </a:ext>
            </a:extLst>
          </p:cNvPr>
          <p:cNvSpPr/>
          <p:nvPr/>
        </p:nvSpPr>
        <p:spPr>
          <a:xfrm>
            <a:off x="3117669" y="591087"/>
            <a:ext cx="3422468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06FA7E-81E8-0FDD-8454-F179011BE9D4}"/>
              </a:ext>
            </a:extLst>
          </p:cNvPr>
          <p:cNvSpPr txBox="1">
            <a:spLocks/>
          </p:cNvSpPr>
          <p:nvPr/>
        </p:nvSpPr>
        <p:spPr>
          <a:xfrm>
            <a:off x="3480618" y="591087"/>
            <a:ext cx="3201666" cy="423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Intellectual Tools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47019C-BBB8-A869-B4B1-B81C98F8C158}"/>
              </a:ext>
            </a:extLst>
          </p:cNvPr>
          <p:cNvSpPr/>
          <p:nvPr/>
        </p:nvSpPr>
        <p:spPr>
          <a:xfrm>
            <a:off x="7779285" y="591087"/>
            <a:ext cx="3422468" cy="4954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B3A0BDE-1D00-D3B1-421C-1BB221F7181B}"/>
              </a:ext>
            </a:extLst>
          </p:cNvPr>
          <p:cNvSpPr txBox="1">
            <a:spLocks/>
          </p:cNvSpPr>
          <p:nvPr/>
        </p:nvSpPr>
        <p:spPr>
          <a:xfrm>
            <a:off x="8380733" y="625743"/>
            <a:ext cx="3201666" cy="423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Practical Tools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E5417A-2F91-92D9-7E34-85749502AD8F}"/>
              </a:ext>
            </a:extLst>
          </p:cNvPr>
          <p:cNvSpPr/>
          <p:nvPr/>
        </p:nvSpPr>
        <p:spPr>
          <a:xfrm>
            <a:off x="2701480" y="1424084"/>
            <a:ext cx="4509217" cy="4842829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20F8F-BA82-67E5-57FD-397431CF3801}"/>
              </a:ext>
            </a:extLst>
          </p:cNvPr>
          <p:cNvSpPr/>
          <p:nvPr/>
        </p:nvSpPr>
        <p:spPr>
          <a:xfrm>
            <a:off x="7235911" y="1384934"/>
            <a:ext cx="4509217" cy="4842829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105CA-83DF-0877-FF4A-6EBDC31EE3E9}"/>
              </a:ext>
            </a:extLst>
          </p:cNvPr>
          <p:cNvSpPr txBox="1"/>
          <p:nvPr/>
        </p:nvSpPr>
        <p:spPr>
          <a:xfrm>
            <a:off x="2886891" y="1740597"/>
            <a:ext cx="43238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Policies &amp; Procedures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Collections Scope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Data entry procedures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Accessioning &amp; Deaccessioning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Undocumented materials, etc.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Flagging procedures – condition issues, rehousing needs</a:t>
            </a:r>
          </a:p>
          <a:p>
            <a:pPr lvl="1"/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Numbering System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Standard vocabulary – shared and consistent terminology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F0466-DE44-E3C1-C963-7EC0A1C8D482}"/>
              </a:ext>
            </a:extLst>
          </p:cNvPr>
          <p:cNvSpPr txBox="1"/>
          <p:nvPr/>
        </p:nvSpPr>
        <p:spPr>
          <a:xfrm>
            <a:off x="7396108" y="1751006"/>
            <a:ext cx="4323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Existing collection records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Labeling tools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Temporary – applied to housing</a:t>
            </a:r>
          </a:p>
          <a:p>
            <a:pPr lvl="1"/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Collection Management System (database)</a:t>
            </a:r>
          </a:p>
          <a:p>
            <a:r>
              <a:rPr lang="en-US" sz="200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Spreadsheets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Physical workspace</a:t>
            </a: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C7645423-BEF3-1A6E-3AA5-C28D38F028EE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23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8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82FD-3E7C-853F-6102-EF9584F04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1AAB92-4AC4-DB4E-4053-7B64F1B8D54E}"/>
              </a:ext>
            </a:extLst>
          </p:cNvPr>
          <p:cNvSpPr txBox="1">
            <a:spLocks/>
          </p:cNvSpPr>
          <p:nvPr/>
        </p:nvSpPr>
        <p:spPr bwMode="black">
          <a:xfrm>
            <a:off x="3329320" y="430214"/>
            <a:ext cx="7156415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Information to Include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C097A-6B67-F8D9-7E4C-E626A9AB7A36}"/>
              </a:ext>
            </a:extLst>
          </p:cNvPr>
          <p:cNvSpPr txBox="1"/>
          <p:nvPr/>
        </p:nvSpPr>
        <p:spPr>
          <a:xfrm>
            <a:off x="2693063" y="5244709"/>
            <a:ext cx="9057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*Which data fields you record will be different depending on your goals (both inventory-wise and institutional), your institutional history, and the types of materials that are held in your collection*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65939-3617-59BA-9D13-11F09E742D67}"/>
              </a:ext>
            </a:extLst>
          </p:cNvPr>
          <p:cNvSpPr txBox="1"/>
          <p:nvPr/>
        </p:nvSpPr>
        <p:spPr>
          <a:xfrm>
            <a:off x="4028636" y="4922930"/>
            <a:ext cx="6386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‘New York City. Central Park. Boys sketch class at work’, New York State Archives, 1900.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E51E82-539A-A4C7-E78E-10A03142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1" t="26443" b="11748"/>
          <a:stretch/>
        </p:blipFill>
        <p:spPr>
          <a:xfrm>
            <a:off x="4873923" y="1301052"/>
            <a:ext cx="4696017" cy="3577099"/>
          </a:xfrm>
          <a:prstGeom prst="rect">
            <a:avLst/>
          </a:prstGeom>
        </p:spPr>
      </p:pic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01B643C7-BF98-96EC-51B5-F36CEC06F360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24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3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C7B3-A66D-6FFE-2E64-5C824D85E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077D809-1DFB-67E4-CA61-22098F160DF6}"/>
              </a:ext>
            </a:extLst>
          </p:cNvPr>
          <p:cNvSpPr txBox="1">
            <a:spLocks/>
          </p:cNvSpPr>
          <p:nvPr/>
        </p:nvSpPr>
        <p:spPr bwMode="black">
          <a:xfrm>
            <a:off x="3743388" y="473410"/>
            <a:ext cx="7156415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Information to Include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3638CDC-289C-F3FE-0A7B-A6AF91610B50}"/>
              </a:ext>
            </a:extLst>
          </p:cNvPr>
          <p:cNvSpPr/>
          <p:nvPr/>
        </p:nvSpPr>
        <p:spPr>
          <a:xfrm>
            <a:off x="5283000" y="1515248"/>
            <a:ext cx="384602" cy="210216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66E800D-1912-BBF2-6EE1-F59F0B8FF4A6}"/>
              </a:ext>
            </a:extLst>
          </p:cNvPr>
          <p:cNvSpPr/>
          <p:nvPr/>
        </p:nvSpPr>
        <p:spPr>
          <a:xfrm>
            <a:off x="5337254" y="4232148"/>
            <a:ext cx="349075" cy="199208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CB5FF-47C7-EEAC-3871-71F9D05B8C5B}"/>
              </a:ext>
            </a:extLst>
          </p:cNvPr>
          <p:cNvSpPr txBox="1"/>
          <p:nvPr/>
        </p:nvSpPr>
        <p:spPr>
          <a:xfrm>
            <a:off x="2647404" y="1933514"/>
            <a:ext cx="2635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Inventory 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3B592-A677-4391-9DA8-E940BB1D3431}"/>
              </a:ext>
            </a:extLst>
          </p:cNvPr>
          <p:cNvSpPr txBox="1"/>
          <p:nvPr/>
        </p:nvSpPr>
        <p:spPr>
          <a:xfrm>
            <a:off x="2585040" y="4532274"/>
            <a:ext cx="2865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Collection record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A5599-2C08-2ED3-BC36-2DDC9639E0DC}"/>
              </a:ext>
            </a:extLst>
          </p:cNvPr>
          <p:cNvSpPr txBox="1"/>
          <p:nvPr/>
        </p:nvSpPr>
        <p:spPr>
          <a:xfrm>
            <a:off x="5814205" y="1474559"/>
            <a:ext cx="5658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Staff/volunteer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Date of inventorying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Location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requires follow-up?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Condition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Rehousing needs or special storage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there is missing information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Identifying number (accession,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Creator/donor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Collection title / VERY basic description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Medium/ format (all)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Quantity (shelves, boxes, drawers – big picture)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[Measurements]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21B896EC-F39F-EBD6-3CA9-4C33B56A77CB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25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08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6347-1671-06DF-8618-71BFCDB57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AED930-DBE3-4414-25F4-46528DF483BD}"/>
              </a:ext>
            </a:extLst>
          </p:cNvPr>
          <p:cNvSpPr txBox="1">
            <a:spLocks/>
          </p:cNvSpPr>
          <p:nvPr/>
        </p:nvSpPr>
        <p:spPr bwMode="black">
          <a:xfrm>
            <a:off x="3078867" y="614428"/>
            <a:ext cx="7539206" cy="75469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479A5-ED43-939D-F56E-2E300D07AF21}"/>
              </a:ext>
            </a:extLst>
          </p:cNvPr>
          <p:cNvSpPr txBox="1"/>
          <p:nvPr/>
        </p:nvSpPr>
        <p:spPr>
          <a:xfrm>
            <a:off x="2884874" y="1440007"/>
            <a:ext cx="89020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Address your flags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Back it up! 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Establish a maintenance system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Consider which collections will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      get more detailed description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Spread the word &amp; celebrate! 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make the most of this huge project!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Fundraise 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Future projects can be more specific</a:t>
            </a:r>
          </a:p>
        </p:txBody>
      </p:sp>
      <p:pic>
        <p:nvPicPr>
          <p:cNvPr id="6" name="Picture 5" descr="A person walking up a snowy staircase&#10;&#10;AI-generated content may be incorrect.">
            <a:extLst>
              <a:ext uri="{FF2B5EF4-FFF2-40B4-BE49-F238E27FC236}">
                <a16:creationId xmlns:a16="http://schemas.microsoft.com/office/drawing/2014/main" id="{13B22C74-B160-E9E4-F216-9171B8A0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80" t="3573" r="14580" b="7093"/>
          <a:stretch/>
        </p:blipFill>
        <p:spPr>
          <a:xfrm>
            <a:off x="8879861" y="1440007"/>
            <a:ext cx="2907102" cy="4067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2854B-1DDB-5645-C664-E5216BDBA179}"/>
              </a:ext>
            </a:extLst>
          </p:cNvPr>
          <p:cNvSpPr txBox="1"/>
          <p:nvPr/>
        </p:nvSpPr>
        <p:spPr>
          <a:xfrm>
            <a:off x="9035388" y="5578659"/>
            <a:ext cx="27515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Goat Island, The Steps, Winter. New York State Archives. C. 1910</a:t>
            </a:r>
          </a:p>
        </p:txBody>
      </p:sp>
      <p:sp>
        <p:nvSpPr>
          <p:cNvPr id="9" name="Slide Number Placeholder 23">
            <a:extLst>
              <a:ext uri="{FF2B5EF4-FFF2-40B4-BE49-F238E27FC236}">
                <a16:creationId xmlns:a16="http://schemas.microsoft.com/office/drawing/2014/main" id="{D92776D6-21FF-D3B0-8F7E-1EC565C876A3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26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7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AF7A59-37F3-EBBB-E52F-F4CF68110E76}"/>
              </a:ext>
            </a:extLst>
          </p:cNvPr>
          <p:cNvSpPr txBox="1">
            <a:spLocks/>
          </p:cNvSpPr>
          <p:nvPr/>
        </p:nvSpPr>
        <p:spPr bwMode="black">
          <a:xfrm>
            <a:off x="3132881" y="2190993"/>
            <a:ext cx="5926237" cy="2476013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Sticky situations: </a:t>
            </a:r>
          </a:p>
          <a:p>
            <a:endParaRPr lang="en-US" sz="3200" dirty="0"/>
          </a:p>
          <a:p>
            <a:r>
              <a:rPr lang="en-US" sz="3200" dirty="0"/>
              <a:t>When inventory work is extra complex</a:t>
            </a: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F5E9E738-33DB-EBA2-FF95-6535621FCB70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27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212FA-F145-F0EC-8D9B-D0A1CEE2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91F28-C0B6-DF06-D6F5-3A90C66F89C3}"/>
              </a:ext>
            </a:extLst>
          </p:cNvPr>
          <p:cNvSpPr txBox="1"/>
          <p:nvPr/>
        </p:nvSpPr>
        <p:spPr>
          <a:xfrm>
            <a:off x="3067422" y="1659285"/>
            <a:ext cx="65405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Your collection includes both: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/>
              <a:t>archival collections (of records, considered in the aggregate)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/>
              <a:t>Museum collections (of objects/artifacts, considered individually)</a:t>
            </a:r>
            <a:endParaRPr lang="en-US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B716B7-D0F9-61AE-B552-EB2601BB1934}"/>
              </a:ext>
            </a:extLst>
          </p:cNvPr>
          <p:cNvSpPr txBox="1">
            <a:spLocks/>
          </p:cNvSpPr>
          <p:nvPr/>
        </p:nvSpPr>
        <p:spPr bwMode="black">
          <a:xfrm>
            <a:off x="2897092" y="472804"/>
            <a:ext cx="6134764" cy="95972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Archives &amp; Objects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2B2CBEA7-9D5C-F6A4-CA33-DF8EFB5FEC15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28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331DA-8ACE-997B-6371-D406A75B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26074-FD7E-6553-43B4-6D0607F1F5E1}"/>
              </a:ext>
            </a:extLst>
          </p:cNvPr>
          <p:cNvSpPr txBox="1"/>
          <p:nvPr/>
        </p:nvSpPr>
        <p:spPr>
          <a:xfrm>
            <a:off x="2897092" y="2090171"/>
            <a:ext cx="65405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How do you inventory on a collection level, if collections aren’t yet defined?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How do you define collections if you don’t know what you have (because you haven’t inventoried!)?</a:t>
            </a:r>
            <a:endParaRPr lang="en-US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72A09-2B52-82B9-3D77-22EA32EFC18E}"/>
              </a:ext>
            </a:extLst>
          </p:cNvPr>
          <p:cNvSpPr txBox="1">
            <a:spLocks/>
          </p:cNvSpPr>
          <p:nvPr/>
        </p:nvSpPr>
        <p:spPr bwMode="black">
          <a:xfrm>
            <a:off x="2897092" y="472804"/>
            <a:ext cx="6134764" cy="959729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‘chicken and egg’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B1E8D5B4-C5F8-8B5B-83B5-E39CD2B51653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29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3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9025" r="317" b="-7324"/>
          <a:stretch/>
        </p:blipFill>
        <p:spPr>
          <a:xfrm>
            <a:off x="922457" y="3968086"/>
            <a:ext cx="2057400" cy="2039112"/>
          </a:xfrm>
          <a:prstGeom prst="rect">
            <a:avLst/>
          </a:prstGeom>
          <a:ln w="15875" cmpd="dbl">
            <a:noFill/>
          </a:ln>
          <a:effectLst>
            <a:glow rad="838200">
              <a:srgbClr val="FEFEFE">
                <a:alpha val="47000"/>
              </a:srgbClr>
            </a:glow>
          </a:effectLst>
        </p:spPr>
      </p:pic>
      <p:pic>
        <p:nvPicPr>
          <p:cNvPr id="1026" name="Picture 2" descr="http://dhpsny.org/sites/all/themes/dhpsny/images/nysed-logo-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03" y="3818950"/>
            <a:ext cx="2088106" cy="2046344"/>
          </a:xfrm>
          <a:prstGeom prst="rect">
            <a:avLst/>
          </a:prstGeom>
          <a:noFill/>
          <a:effectLst>
            <a:glow rad="647700">
              <a:srgbClr val="FEFEFE">
                <a:alpha val="57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hpsny.org/sites/all/themes/dhpsny/images/nysa-logo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95" y="3968086"/>
            <a:ext cx="2149270" cy="1748073"/>
          </a:xfrm>
          <a:prstGeom prst="rect">
            <a:avLst/>
          </a:prstGeom>
          <a:noFill/>
          <a:effectLst>
            <a:glow rad="838200">
              <a:srgbClr val="FEFEFE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E938C78-D4B7-466B-89E7-2B21F8325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626" y="3869803"/>
            <a:ext cx="2039112" cy="2039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80B6C7-F7EC-62D2-3952-955C8634C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36" y="705334"/>
            <a:ext cx="6514956" cy="23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14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CB82-BE2D-5523-B149-94543328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187" y="484261"/>
            <a:ext cx="6276974" cy="976549"/>
          </a:xfrm>
        </p:spPr>
        <p:txBody>
          <a:bodyPr/>
          <a:lstStyle/>
          <a:p>
            <a:r>
              <a:rPr lang="en-US" sz="3200" dirty="0"/>
              <a:t>Audiovisual (AV) materials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96DE3EE5-D65C-D3D9-6B89-3DB5A6B3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FBE5B-2440-4D79-8F09-CE227654388F}"/>
              </a:ext>
            </a:extLst>
          </p:cNvPr>
          <p:cNvSpPr txBox="1"/>
          <p:nvPr/>
        </p:nvSpPr>
        <p:spPr>
          <a:xfrm>
            <a:off x="2940425" y="1460810"/>
            <a:ext cx="44375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Audio cassette tapes + VHS tapes (magnetic media), film reels (8mm, 16mm)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Typically considered ‘archives’ materials – especially when comprised of unique, primary source records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 on a broad level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Must *eventually* i</a:t>
            </a:r>
            <a:r>
              <a:rPr lang="en-US" sz="20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nventory AV materials on an item level; use labels in the meantime (as best as possible) to understand contextual relationships</a:t>
            </a:r>
            <a:endParaRPr lang="en-US" sz="2000" dirty="0"/>
          </a:p>
        </p:txBody>
      </p:sp>
      <p:pic>
        <p:nvPicPr>
          <p:cNvPr id="12" name="Picture 11" descr="A person dancing in a room&#10;&#10;AI-generated content may be incorrect.">
            <a:extLst>
              <a:ext uri="{FF2B5EF4-FFF2-40B4-BE49-F238E27FC236}">
                <a16:creationId xmlns:a16="http://schemas.microsoft.com/office/drawing/2014/main" id="{AEF511F0-6F9D-06DE-39D2-3ECB1048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225" y="2971038"/>
            <a:ext cx="3908560" cy="3008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2990EC-5719-1D21-816C-CE6EC487F7AF}"/>
              </a:ext>
            </a:extLst>
          </p:cNvPr>
          <p:cNvSpPr txBox="1"/>
          <p:nvPr/>
        </p:nvSpPr>
        <p:spPr>
          <a:xfrm>
            <a:off x="7880025" y="1708070"/>
            <a:ext cx="3612776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hlinkClick r:id="rId3"/>
              </a:rPr>
              <a:t>La </a:t>
            </a:r>
            <a:r>
              <a:rPr lang="en-US" dirty="0" err="1">
                <a:hlinkClick r:id="rId3"/>
              </a:rPr>
              <a:t>MaMa</a:t>
            </a:r>
            <a:r>
              <a:rPr lang="en-US" dirty="0">
                <a:hlinkClick r:id="rId3"/>
              </a:rPr>
              <a:t> Experimental Theatre Club Archive</a:t>
            </a:r>
            <a:endParaRPr lang="en-US" dirty="0"/>
          </a:p>
          <a:p>
            <a:pPr algn="ctr"/>
            <a:r>
              <a:rPr lang="en-US" b="1" dirty="0">
                <a:hlinkClick r:id="rId4"/>
              </a:rPr>
              <a:t>Open Reel Video Collection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5192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BC32-190D-DE1F-3B0B-36686343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3A33-4416-82AC-E1CB-DA584A3F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117" y="567996"/>
            <a:ext cx="6276974" cy="97654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/>
              <a:t>Audiovisual (AV) materials</a:t>
            </a:r>
            <a:br>
              <a:rPr lang="en-US" sz="3200" dirty="0"/>
            </a:br>
            <a:r>
              <a:rPr lang="en-US" sz="2800" dirty="0"/>
              <a:t>resources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BE381E66-B9C1-7387-8F64-C95790A8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F1DE6-5552-7717-CB77-9B3A302FDFA3}"/>
              </a:ext>
            </a:extLst>
          </p:cNvPr>
          <p:cNvSpPr txBox="1"/>
          <p:nvPr/>
        </p:nvSpPr>
        <p:spPr>
          <a:xfrm>
            <a:off x="2860010" y="1655089"/>
            <a:ext cx="89285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hlinkClick r:id="rId2"/>
              </a:rPr>
              <a:t>Digital Readiness Toolkit </a:t>
            </a:r>
            <a:r>
              <a:rPr lang="en-US" sz="2000" dirty="0"/>
              <a:t>– created by Recollection Wisconsin, in collaboration with the Community Archiving Workshop (CAW)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Detailed </a:t>
            </a:r>
            <a:r>
              <a:rPr lang="en-US" sz="2000" b="1" dirty="0"/>
              <a:t>Audiovisual Collection Inventory Template and Instructions</a:t>
            </a:r>
            <a:r>
              <a:rPr lang="en-US" sz="2000" dirty="0"/>
              <a:t>, complete with a guide to identify AV formats – </a:t>
            </a:r>
            <a:r>
              <a:rPr lang="en-US" sz="2000" u="sng" dirty="0"/>
              <a:t>Spreadsheet first!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effectLst/>
                <a:hlinkClick r:id="rId3"/>
              </a:rPr>
              <a:t>AVCompass</a:t>
            </a:r>
            <a:r>
              <a:rPr lang="en-US" sz="2000" dirty="0">
                <a:effectLst/>
              </a:rPr>
              <a:t> – created by Bay Area Video Coalition (BAVC) – </a:t>
            </a:r>
            <a:r>
              <a:rPr lang="en-US" sz="2000" u="sng" dirty="0" err="1">
                <a:effectLst/>
              </a:rPr>
              <a:t>Airtable</a:t>
            </a:r>
            <a:r>
              <a:rPr lang="en-US" sz="2000" u="sng" dirty="0">
                <a:effectLst/>
              </a:rPr>
              <a:t> database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000" i="1" dirty="0"/>
              <a:t>Many other AV collections resources are on this page too</a:t>
            </a:r>
            <a:endParaRPr lang="en-US" sz="2000" i="1" dirty="0">
              <a:effectLst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B6816D-C7AA-333E-F841-14E586DC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731" y="3062287"/>
            <a:ext cx="7287136" cy="24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8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EADDF-23C6-689C-9639-D58BE2FAC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074D-E9EA-23FC-265D-99416E7D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047" y="277907"/>
            <a:ext cx="4598790" cy="1004802"/>
          </a:xfrm>
        </p:spPr>
        <p:txBody>
          <a:bodyPr/>
          <a:lstStyle/>
          <a:p>
            <a:r>
              <a:rPr lang="en-US" sz="3200" dirty="0"/>
              <a:t>Hazards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62FE4-720C-89C4-19A6-61D90038D6DF}"/>
              </a:ext>
            </a:extLst>
          </p:cNvPr>
          <p:cNvSpPr txBox="1"/>
          <p:nvPr/>
        </p:nvSpPr>
        <p:spPr>
          <a:xfrm>
            <a:off x="2860011" y="1153026"/>
            <a:ext cx="85608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AutoNum type="arabicPeriod"/>
            </a:pPr>
            <a:r>
              <a:rPr lang="en-US" sz="2400" dirty="0"/>
              <a:t>“Flag” the collection record and label. Restrict handling.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Put on your PPE! 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Mold and pests: </a:t>
            </a:r>
            <a:r>
              <a:rPr lang="en-US" sz="2400" b="1" dirty="0"/>
              <a:t>isolate immediately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Freeze, if possible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Upgrade to a respirator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Follow IPM procedures, consult a conservator if necessary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Research &amp; confirm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If confirmation is not possible, assume hazardous 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If hazardous or unconfirmed, follow appropriate storage &amp; handling procedures; consider deaccessioning as-needed</a:t>
            </a:r>
          </a:p>
          <a:p>
            <a:pPr marL="914400" lvl="1" indent="-457200">
              <a:buFontTx/>
              <a:buAutoNum type="arabicPeriod"/>
            </a:pPr>
            <a:r>
              <a:rPr lang="en-US" sz="2400" dirty="0"/>
              <a:t>If not hazardous, return to normal operations; indicate safety on the collection record/ in the inventory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Update records, labels, and CMP accordingly</a:t>
            </a:r>
            <a:endParaRPr lang="en-US" b="1" dirty="0"/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51A0B6E1-D072-5E0E-392C-00352F9C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11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A89D-1509-1F3E-4730-6F5C24898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4F27-F640-46C8-9B62-284D97F0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482" y="342147"/>
            <a:ext cx="9152965" cy="939807"/>
          </a:xfrm>
        </p:spPr>
        <p:txBody>
          <a:bodyPr/>
          <a:lstStyle/>
          <a:p>
            <a:r>
              <a:rPr lang="en-US" sz="3200" dirty="0"/>
              <a:t>SAA Archival Repatriation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32DD0-3865-373E-90CE-922847318EFF}"/>
              </a:ext>
            </a:extLst>
          </p:cNvPr>
          <p:cNvSpPr txBox="1"/>
          <p:nvPr/>
        </p:nvSpPr>
        <p:spPr>
          <a:xfrm>
            <a:off x="3038378" y="1409436"/>
            <a:ext cx="84191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Principles in Indigenous Archival Repatriation (PINAR)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drafted in June 2024 by the Society of American Archivists Archival Repatriation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Centering Indigenous communities, highlighting archivists’ responsibilities to these records, and centering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What to do? </a:t>
            </a:r>
          </a:p>
          <a:p>
            <a:pPr marL="914400" lvl="1" indent="-457200">
              <a:buAutoNum type="arabicPeriod"/>
            </a:pPr>
            <a:r>
              <a:rPr lang="en-US" sz="2400" dirty="0"/>
              <a:t>“Flag” the collection record</a:t>
            </a:r>
          </a:p>
          <a:p>
            <a:pPr marL="914400" lvl="1" indent="-457200">
              <a:buAutoNum type="arabicPeriod"/>
            </a:pPr>
            <a:r>
              <a:rPr lang="en-US" sz="2400" b="1" dirty="0"/>
              <a:t>Stop. Do not perform any further research into the object</a:t>
            </a:r>
            <a:r>
              <a:rPr lang="en-US" sz="2400" dirty="0"/>
              <a:t>. </a:t>
            </a:r>
            <a:endParaRPr lang="en-US" sz="2400" b="1" dirty="0"/>
          </a:p>
          <a:p>
            <a:pPr marL="914400" lvl="1" indent="-457200">
              <a:buAutoNum type="arabicPeriod"/>
            </a:pPr>
            <a:r>
              <a:rPr lang="en-US" sz="2400" b="1" dirty="0"/>
              <a:t>Take off exhibit; take off online catalogue. </a:t>
            </a:r>
            <a:endParaRPr lang="en-US" sz="2400" dirty="0"/>
          </a:p>
          <a:p>
            <a:pPr marL="914400" lvl="1" indent="-457200">
              <a:buAutoNum type="arabicPeriod"/>
            </a:pPr>
            <a:r>
              <a:rPr lang="en-US" sz="2400" dirty="0"/>
              <a:t>Keep an eye on the </a:t>
            </a:r>
            <a:r>
              <a:rPr lang="en-US" sz="2400" dirty="0">
                <a:hlinkClick r:id="rId2"/>
              </a:rPr>
              <a:t>Archival Repatriation Committee ‘microsite’ </a:t>
            </a:r>
            <a:r>
              <a:rPr lang="en-US" sz="2400" dirty="0"/>
              <a:t>for updates and final publishing of the Principles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3F49AB1F-3381-D886-C863-3AC91EA0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69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3" y="430357"/>
            <a:ext cx="6276974" cy="1033240"/>
          </a:xfrm>
        </p:spPr>
        <p:txBody>
          <a:bodyPr tIns="0" anchor="ctr">
            <a:noAutofit/>
          </a:bodyPr>
          <a:lstStyle/>
          <a:p>
            <a:r>
              <a:rPr lang="en-US" sz="3600" dirty="0"/>
              <a:t>Final Thoughts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CFC7BA5-763A-6BCC-B176-BCB8F2B4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63035" y="1256674"/>
            <a:ext cx="7386380" cy="823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It doesn’t have to be scary! Utilize free resources and planning opportunities. (And use the nice pencil.)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C29D622-0673-4358-C242-641834F6A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6" r="-804"/>
          <a:stretch/>
        </p:blipFill>
        <p:spPr>
          <a:xfrm>
            <a:off x="5814239" y="2079811"/>
            <a:ext cx="4738360" cy="3948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F89E3-331F-F0E6-8A00-DF627CA44155}"/>
              </a:ext>
            </a:extLst>
          </p:cNvPr>
          <p:cNvSpPr txBox="1"/>
          <p:nvPr/>
        </p:nvSpPr>
        <p:spPr>
          <a:xfrm>
            <a:off x="5814239" y="6150644"/>
            <a:ext cx="472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Poorly Drawn Lines, by Reza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Farazmand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“Kevin is Self Employed”</a:t>
            </a: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5FEC2-0724-19D0-33A7-243F90ACDEA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745250" y="1328394"/>
            <a:ext cx="7674015" cy="5023413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Foundation for Advancement in Conservation (FAIC). Connecting to Collections Care Webinar: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Place for Everything and Everything in Its Place: Conducting (and Maintaining!) a Collection Inventory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en-US" dirty="0">
                <a:solidFill>
                  <a:schemeClr val="tx1"/>
                </a:solidFill>
              </a:rPr>
              <a:t>by Maureen McCormick, 2016.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Collections Care &amp; Conservation Alliance. “Know it All: Inventory 101,” by Eileen Corcoran and Rachel </a:t>
            </a:r>
            <a:r>
              <a:rPr lang="en-US" dirty="0" err="1">
                <a:solidFill>
                  <a:schemeClr val="tx1"/>
                </a:solidFill>
              </a:rPr>
              <a:t>Onuf</a:t>
            </a:r>
            <a:r>
              <a:rPr lang="en-US" dirty="0">
                <a:solidFill>
                  <a:schemeClr val="tx1"/>
                </a:solidFill>
              </a:rPr>
              <a:t>, 2021. Description at 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r>
              <a:rPr lang="en-US" dirty="0">
                <a:solidFill>
                  <a:schemeClr val="tx1"/>
                </a:solidFill>
              </a:rPr>
              <a:t>. Watch recorded webinar at </a:t>
            </a:r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Simmons, John E.: Things Great and Small: Collections Management Policies. Washington DC: The AAM Press, 2006.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Controlled vocabularies exist in a variety of standards, what you use will depend on your institution and collections: </a:t>
            </a:r>
            <a:r>
              <a:rPr lang="en-US" dirty="0">
                <a:solidFill>
                  <a:schemeClr val="tx1"/>
                </a:solidFill>
                <a:effectLst/>
              </a:rPr>
              <a:t>commonly used ones include </a:t>
            </a:r>
            <a:r>
              <a:rPr lang="en-US" dirty="0">
                <a:solidFill>
                  <a:schemeClr val="tx1"/>
                </a:solidFill>
                <a:effectLst/>
                <a:hlinkClick r:id="rId5"/>
              </a:rPr>
              <a:t>Library of Congress Subject Headings</a:t>
            </a:r>
            <a:r>
              <a:rPr lang="en-US" dirty="0">
                <a:solidFill>
                  <a:schemeClr val="tx1"/>
                </a:solidFill>
                <a:effectLst/>
              </a:rPr>
              <a:t> (and </a:t>
            </a:r>
            <a:r>
              <a:rPr lang="en-US" dirty="0">
                <a:solidFill>
                  <a:schemeClr val="tx1"/>
                </a:solidFill>
                <a:effectLst/>
                <a:hlinkClick r:id="rId6"/>
              </a:rPr>
              <a:t>others</a:t>
            </a:r>
            <a:r>
              <a:rPr lang="en-US" dirty="0">
                <a:solidFill>
                  <a:schemeClr val="tx1"/>
                </a:solidFill>
                <a:effectLst/>
              </a:rPr>
              <a:t>),  </a:t>
            </a:r>
            <a:r>
              <a:rPr lang="en-US" dirty="0">
                <a:solidFill>
                  <a:schemeClr val="tx1"/>
                </a:solidFill>
                <a:effectLst/>
                <a:hlinkClick r:id="rId7"/>
              </a:rPr>
              <a:t>Virtual International Authority File</a:t>
            </a:r>
            <a:r>
              <a:rPr lang="en-US" dirty="0">
                <a:solidFill>
                  <a:schemeClr val="tx1"/>
                </a:solidFill>
                <a:effectLst/>
              </a:rPr>
              <a:t>, </a:t>
            </a:r>
            <a:r>
              <a:rPr lang="en-US" dirty="0">
                <a:solidFill>
                  <a:schemeClr val="tx1"/>
                </a:solidFill>
                <a:effectLst/>
                <a:hlinkClick r:id="rId8"/>
              </a:rPr>
              <a:t>GeoNames, </a:t>
            </a:r>
            <a:r>
              <a:rPr lang="en-US" dirty="0">
                <a:solidFill>
                  <a:schemeClr val="tx1"/>
                </a:solidFill>
                <a:effectLst/>
              </a:rPr>
              <a:t>and the </a:t>
            </a:r>
            <a:r>
              <a:rPr lang="en-US" dirty="0">
                <a:solidFill>
                  <a:schemeClr val="tx1"/>
                </a:solidFill>
                <a:effectLst/>
                <a:hlinkClick r:id="rId9"/>
              </a:rPr>
              <a:t>Getty Art and Architecture Thesaurus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Collections size/extent calculator tools: </a:t>
            </a:r>
            <a:r>
              <a:rPr lang="en-US" dirty="0">
                <a:solidFill>
                  <a:schemeClr val="tx1"/>
                </a:solidFill>
                <a:hlinkClick r:id="rId10"/>
              </a:rPr>
              <a:t>UNLV Rebel Archives Calculator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  <a:hlinkClick r:id="rId11"/>
              </a:rPr>
              <a:t>Yale Beinecke Library Linear Footage Calculator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E7CBFC-FA06-48A5-BDA0-A0572BFFD1DD}"/>
              </a:ext>
            </a:extLst>
          </p:cNvPr>
          <p:cNvSpPr txBox="1">
            <a:spLocks/>
          </p:cNvSpPr>
          <p:nvPr/>
        </p:nvSpPr>
        <p:spPr bwMode="black">
          <a:xfrm>
            <a:off x="4585798" y="353028"/>
            <a:ext cx="5992921" cy="1033240"/>
          </a:xfrm>
          <a:prstGeom prst="rect">
            <a:avLst/>
          </a:prstGeom>
          <a:noFill/>
          <a:ln w="31750" cap="sq">
            <a:noFill/>
            <a:miter lim="800000"/>
          </a:ln>
          <a:effectLst/>
        </p:spPr>
        <p:txBody>
          <a:bodyPr vert="horz" lIns="182880" tIns="0" rIns="18288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Further Resources</a:t>
            </a:r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5A77884F-83C6-F6AC-36FB-D0551D14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90" y="3062287"/>
            <a:ext cx="665421" cy="766763"/>
          </a:xfrm>
        </p:spPr>
        <p:txBody>
          <a:bodyPr lIns="0"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76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29" y="4079232"/>
            <a:ext cx="507207" cy="115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51" y="1218514"/>
            <a:ext cx="3378446" cy="441306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traight Connector 8"/>
          <p:cNvSpPr/>
          <p:nvPr/>
        </p:nvSpPr>
        <p:spPr>
          <a:xfrm flipH="1">
            <a:off x="5056021" y="1447589"/>
            <a:ext cx="1" cy="4065003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defTabSz="914400" hangingPunct="0">
              <a:defRPr/>
            </a:pPr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7" name="TextBox 9"/>
          <p:cNvSpPr txBox="1"/>
          <p:nvPr/>
        </p:nvSpPr>
        <p:spPr>
          <a:xfrm>
            <a:off x="5698330" y="4196212"/>
            <a:ext cx="203070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hangingPunct="0">
              <a:spcBef>
                <a:spcPts val="900"/>
              </a:spcBef>
              <a:defRPr sz="1300" b="1">
                <a:solidFill>
                  <a:srgbClr val="595959"/>
                </a:solidFill>
              </a:defRPr>
            </a:pPr>
            <a:r>
              <a:rPr sz="1300" b="1" kern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facebook.com/dhpsny</a:t>
            </a:r>
          </a:p>
          <a:p>
            <a:pPr defTabSz="914400" hangingPunct="0">
              <a:spcBef>
                <a:spcPts val="900"/>
              </a:spcBef>
              <a:defRPr sz="1300" b="1">
                <a:solidFill>
                  <a:srgbClr val="595959"/>
                </a:solidFill>
              </a:defRPr>
            </a:pPr>
            <a:r>
              <a:rPr sz="1300" b="1" kern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@dhpsny</a:t>
            </a:r>
          </a:p>
          <a:p>
            <a:pPr defTabSz="914400" hangingPunct="0">
              <a:spcBef>
                <a:spcPts val="900"/>
              </a:spcBef>
              <a:defRPr sz="1300" b="1">
                <a:solidFill>
                  <a:srgbClr val="595959"/>
                </a:solidFill>
              </a:defRPr>
            </a:pPr>
            <a:r>
              <a:rPr sz="1300" b="1" kern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@dhpsny</a:t>
            </a:r>
          </a:p>
        </p:txBody>
      </p:sp>
      <p:sp>
        <p:nvSpPr>
          <p:cNvPr id="98" name="TextBox 11"/>
          <p:cNvSpPr txBox="1"/>
          <p:nvPr/>
        </p:nvSpPr>
        <p:spPr>
          <a:xfrm>
            <a:off x="5321449" y="3486626"/>
            <a:ext cx="30014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i="1">
                <a:solidFill>
                  <a:srgbClr val="595959"/>
                </a:solidFill>
              </a:defRPr>
            </a:lvl1pPr>
          </a:lstStyle>
          <a:p>
            <a:pPr defTabSz="914400" hangingPunct="0">
              <a:defRPr/>
            </a:pPr>
            <a:r>
              <a:rPr kern="0">
                <a:latin typeface="Calibri"/>
                <a:cs typeface="Calibri"/>
                <a:sym typeface="Calibri"/>
              </a:rPr>
              <a:t>Connect with us!</a:t>
            </a:r>
          </a:p>
        </p:txBody>
      </p:sp>
      <p:sp>
        <p:nvSpPr>
          <p:cNvPr id="99" name="TextBox 1"/>
          <p:cNvSpPr txBox="1"/>
          <p:nvPr/>
        </p:nvSpPr>
        <p:spPr>
          <a:xfrm>
            <a:off x="5321449" y="2315008"/>
            <a:ext cx="3938437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hangingPunct="0">
              <a:defRPr sz="3000" i="1">
                <a:solidFill>
                  <a:srgbClr val="595959"/>
                </a:solidFill>
              </a:defRPr>
            </a:pPr>
            <a:r>
              <a:rPr sz="3000" i="1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Questions?</a:t>
            </a:r>
          </a:p>
          <a:p>
            <a:pPr defTabSz="914400" hangingPunct="0">
              <a:defRPr sz="1300">
                <a:solidFill>
                  <a:srgbClr val="595959"/>
                </a:solidFill>
              </a:defRPr>
            </a:pPr>
            <a:r>
              <a:rPr sz="1300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DHPSNY staff is available to answer your questions. Contact us at </a:t>
            </a:r>
            <a:r>
              <a:rPr sz="1300" b="1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info@dhpsny.org</a:t>
            </a:r>
            <a:r>
              <a:rPr sz="1300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 or </a:t>
            </a:r>
            <a:r>
              <a:rPr sz="1300" b="1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(215) 545-0613</a:t>
            </a:r>
            <a:r>
              <a:rPr sz="1300" kern="0" dirty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6917F-3B5A-CBD9-D2EF-1953125A1ED7}"/>
              </a:ext>
            </a:extLst>
          </p:cNvPr>
          <p:cNvSpPr txBox="1"/>
          <p:nvPr/>
        </p:nvSpPr>
        <p:spPr>
          <a:xfrm>
            <a:off x="5321449" y="1520432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 Philipson</a:t>
            </a:r>
          </a:p>
          <a:p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kphilipson@dhpsny.org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2400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55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52400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1" y="954881"/>
            <a:ext cx="3097021" cy="45514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5400" b="0" spc="200" dirty="0">
                <a:solidFill>
                  <a:schemeClr val="tx2"/>
                </a:solidFill>
                <a:latin typeface="+mj-lt"/>
              </a:rPr>
              <a:t>DHPSNY Services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21847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B8B36-0C8B-47AA-BA4E-DEFE50D1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273" y="1153287"/>
            <a:ext cx="4840477" cy="45514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dirty="0"/>
              <a:t>Educational Services</a:t>
            </a:r>
          </a:p>
          <a:p>
            <a:pPr defTabSz="914400">
              <a:lnSpc>
                <a:spcPct val="100000"/>
              </a:lnSpc>
            </a:pPr>
            <a:r>
              <a:rPr lang="en-US" sz="3200" dirty="0"/>
              <a:t>Communications &amp; Outreach</a:t>
            </a:r>
          </a:p>
          <a:p>
            <a:pPr defTabSz="914400">
              <a:lnSpc>
                <a:spcPct val="100000"/>
              </a:lnSpc>
            </a:pPr>
            <a:r>
              <a:rPr lang="en-US" sz="3200" dirty="0"/>
              <a:t>Planning &amp; Assessment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5" y="1964268"/>
            <a:ext cx="643467" cy="9143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4ECBD-33EC-0FAE-3763-E7DE3C7E0114}"/>
              </a:ext>
            </a:extLst>
          </p:cNvPr>
          <p:cNvSpPr txBox="1"/>
          <p:nvPr/>
        </p:nvSpPr>
        <p:spPr>
          <a:xfrm>
            <a:off x="1204822" y="5691312"/>
            <a:ext cx="9652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591B1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 DHPSNY services are provided FREE of charge in NYS</a:t>
            </a:r>
          </a:p>
        </p:txBody>
      </p:sp>
    </p:spTree>
    <p:extLst>
      <p:ext uri="{BB962C8B-B14F-4D97-AF65-F5344CB8AC3E}">
        <p14:creationId xmlns:p14="http://schemas.microsoft.com/office/powerpoint/2010/main" val="44108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92" y="2859879"/>
            <a:ext cx="2674366" cy="1138242"/>
          </a:xfrm>
        </p:spPr>
        <p:txBody>
          <a:bodyPr tIns="0" anchor="ctr"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72100" y="892175"/>
            <a:ext cx="3461659" cy="50736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Agreements &amp; Understandings</a:t>
            </a:r>
          </a:p>
          <a:p>
            <a:r>
              <a:rPr lang="en-US" dirty="0"/>
              <a:t>Museum vs. Archives</a:t>
            </a:r>
          </a:p>
          <a:p>
            <a:r>
              <a:rPr lang="en-US" dirty="0"/>
              <a:t>The Inventory Process</a:t>
            </a:r>
          </a:p>
          <a:p>
            <a:r>
              <a:rPr lang="en-US" dirty="0"/>
              <a:t>Sticky Situations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B6C5F82E-9DB3-3554-D494-B3AFE13E9B48}"/>
              </a:ext>
            </a:extLst>
          </p:cNvPr>
          <p:cNvSpPr txBox="1">
            <a:spLocks/>
          </p:cNvSpPr>
          <p:nvPr/>
        </p:nvSpPr>
        <p:spPr>
          <a:xfrm>
            <a:off x="213390" y="125412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5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8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74DE4-E247-6221-003F-F5EDF18C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418" y="3134879"/>
            <a:ext cx="3992578" cy="751206"/>
          </a:xfrm>
        </p:spPr>
        <p:txBody>
          <a:bodyPr/>
          <a:lstStyle/>
          <a:p>
            <a:r>
              <a:rPr lang="en-US" dirty="0"/>
              <a:t>Agreements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15DA1B-2DD8-6AFE-6EA4-2C08AE195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160" y="2223736"/>
            <a:ext cx="7100458" cy="2410528"/>
          </a:xfrm>
        </p:spPr>
        <p:txBody>
          <a:bodyPr/>
          <a:lstStyle/>
          <a:p>
            <a:r>
              <a:rPr lang="en-US" sz="3600" dirty="0"/>
              <a:t>Be gentle with yourself</a:t>
            </a:r>
          </a:p>
          <a:p>
            <a:r>
              <a:rPr lang="en-US" sz="3600" dirty="0"/>
              <a:t>Be realistic with yourself</a:t>
            </a:r>
          </a:p>
          <a:p>
            <a:r>
              <a:rPr lang="en-US" sz="3600" dirty="0"/>
              <a:t>Don’t panic (you’re not behind)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F3439BFF-BDE4-D46D-43A1-7288631A8D43}"/>
              </a:ext>
            </a:extLst>
          </p:cNvPr>
          <p:cNvSpPr txBox="1">
            <a:spLocks/>
          </p:cNvSpPr>
          <p:nvPr/>
        </p:nvSpPr>
        <p:spPr>
          <a:xfrm>
            <a:off x="276143" y="157722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6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8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F50-A7E5-9AD9-1113-DDBAD534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12832-ADBC-88DE-7888-50BA39EC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046" y="674375"/>
            <a:ext cx="5267786" cy="973825"/>
          </a:xfrm>
        </p:spPr>
        <p:txBody>
          <a:bodyPr/>
          <a:lstStyle/>
          <a:p>
            <a:r>
              <a:rPr lang="en-US" dirty="0"/>
              <a:t>Understandings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7BCFCB-1A60-258C-B251-6BE67FFA7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0919" y="1883331"/>
            <a:ext cx="8912352" cy="3341811"/>
          </a:xfrm>
        </p:spPr>
        <p:txBody>
          <a:bodyPr>
            <a:normAutofit/>
          </a:bodyPr>
          <a:lstStyle/>
          <a:p>
            <a:r>
              <a:rPr lang="en-US" sz="2400" dirty="0"/>
              <a:t>You won’t leave this session an expert (and that’s not your job)</a:t>
            </a:r>
          </a:p>
          <a:p>
            <a:r>
              <a:rPr lang="en-US" sz="2400" dirty="0"/>
              <a:t>You don’t need to reinvent the wheel, but modification is welcome </a:t>
            </a:r>
          </a:p>
          <a:p>
            <a:r>
              <a:rPr lang="en-US" sz="2400" dirty="0"/>
              <a:t>Perfectionism isn’t your friend</a:t>
            </a:r>
          </a:p>
          <a:p>
            <a:r>
              <a:rPr lang="en-US" sz="2400" dirty="0"/>
              <a:t>Stress is an excellent motivator, until it isn’t</a:t>
            </a:r>
          </a:p>
          <a:p>
            <a:r>
              <a:rPr lang="en-US" sz="2400" dirty="0"/>
              <a:t>Knowledge is power</a:t>
            </a:r>
          </a:p>
          <a:p>
            <a:r>
              <a:rPr lang="en-US" sz="2400" dirty="0"/>
              <a:t>“The dishes are never done”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6971F865-B150-D571-D22C-75C8E3F4AC34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7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21A3B-F323-6126-BED4-CA900DFB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1C31-9F18-33B5-0CB3-962BD36A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792" y="2467156"/>
            <a:ext cx="7156415" cy="1339194"/>
          </a:xfrm>
        </p:spPr>
        <p:txBody>
          <a:bodyPr/>
          <a:lstStyle/>
          <a:p>
            <a:r>
              <a:rPr lang="en-US" sz="4000" dirty="0"/>
              <a:t>Museums vs. archives</a:t>
            </a:r>
            <a:br>
              <a:rPr lang="en-US" sz="4000" dirty="0"/>
            </a:br>
            <a:r>
              <a:rPr lang="en-US" sz="4000" dirty="0"/>
              <a:t>(collections)</a:t>
            </a: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76E515FE-EC77-8472-2148-8D15A5D1357A}"/>
              </a:ext>
            </a:extLst>
          </p:cNvPr>
          <p:cNvSpPr txBox="1">
            <a:spLocks/>
          </p:cNvSpPr>
          <p:nvPr/>
        </p:nvSpPr>
        <p:spPr>
          <a:xfrm>
            <a:off x="2194590" y="3062287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8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0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1E315B-67AF-31D1-0854-96C16AA53E78}"/>
              </a:ext>
            </a:extLst>
          </p:cNvPr>
          <p:cNvSpPr/>
          <p:nvPr/>
        </p:nvSpPr>
        <p:spPr>
          <a:xfrm>
            <a:off x="3921516" y="3828386"/>
            <a:ext cx="4840220" cy="21965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103" y="589975"/>
            <a:ext cx="6276974" cy="1293690"/>
          </a:xfrm>
        </p:spPr>
        <p:txBody>
          <a:bodyPr/>
          <a:lstStyle/>
          <a:p>
            <a:r>
              <a:rPr lang="en-US" dirty="0"/>
              <a:t>What is an inventory?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082" y="3828386"/>
            <a:ext cx="1649830" cy="97944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2800" dirty="0"/>
              <a:t>A list of objects and their locations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B00FA4-E310-535E-EEA1-B0E946DDEC37}"/>
              </a:ext>
            </a:extLst>
          </p:cNvPr>
          <p:cNvCxnSpPr>
            <a:cxnSpLocks/>
          </p:cNvCxnSpPr>
          <p:nvPr/>
        </p:nvCxnSpPr>
        <p:spPr>
          <a:xfrm>
            <a:off x="483770" y="3431095"/>
            <a:ext cx="1114739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45EC10-2333-6064-085D-64577AE2D164}"/>
              </a:ext>
            </a:extLst>
          </p:cNvPr>
          <p:cNvSpPr txBox="1">
            <a:spLocks/>
          </p:cNvSpPr>
          <p:nvPr/>
        </p:nvSpPr>
        <p:spPr>
          <a:xfrm>
            <a:off x="10453918" y="3793716"/>
            <a:ext cx="1649830" cy="9794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A complete report of the status of collections.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55F9A2-5532-D3D4-0C05-AF5AED253CB0}"/>
              </a:ext>
            </a:extLst>
          </p:cNvPr>
          <p:cNvCxnSpPr/>
          <p:nvPr/>
        </p:nvCxnSpPr>
        <p:spPr>
          <a:xfrm>
            <a:off x="1036320" y="342795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F1D5F7-6F4C-A262-1061-FB518F611BBA}"/>
              </a:ext>
            </a:extLst>
          </p:cNvPr>
          <p:cNvCxnSpPr/>
          <p:nvPr/>
        </p:nvCxnSpPr>
        <p:spPr>
          <a:xfrm>
            <a:off x="11076432" y="346262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D261A-99FB-5BC0-B6AF-5AC81B97FED6}"/>
              </a:ext>
            </a:extLst>
          </p:cNvPr>
          <p:cNvCxnSpPr/>
          <p:nvPr/>
        </p:nvCxnSpPr>
        <p:spPr>
          <a:xfrm>
            <a:off x="6260592" y="346262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609DE8A-353E-450A-6D5C-E28736523580}"/>
              </a:ext>
            </a:extLst>
          </p:cNvPr>
          <p:cNvSpPr txBox="1">
            <a:spLocks/>
          </p:cNvSpPr>
          <p:nvPr/>
        </p:nvSpPr>
        <p:spPr>
          <a:xfrm>
            <a:off x="3973691" y="3985940"/>
            <a:ext cx="4735869" cy="21965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800" dirty="0"/>
              <a:t>A list of the property held by a collecting organization, ideally connecting each object to an identification number, a physical location, and an intellectual record.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C9B4BA-B42E-28A7-A74A-00972F0B7F96}"/>
              </a:ext>
            </a:extLst>
          </p:cNvPr>
          <p:cNvSpPr txBox="1">
            <a:spLocks/>
          </p:cNvSpPr>
          <p:nvPr/>
        </p:nvSpPr>
        <p:spPr>
          <a:xfrm>
            <a:off x="353419" y="2819948"/>
            <a:ext cx="980584" cy="49077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Basic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3897B84-6C88-1DD2-08CE-69D091EFC312}"/>
              </a:ext>
            </a:extLst>
          </p:cNvPr>
          <p:cNvSpPr txBox="1">
            <a:spLocks/>
          </p:cNvSpPr>
          <p:nvPr/>
        </p:nvSpPr>
        <p:spPr>
          <a:xfrm>
            <a:off x="9252135" y="2730360"/>
            <a:ext cx="2586446" cy="640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Comprehensive</a:t>
            </a:r>
          </a:p>
        </p:txBody>
      </p:sp>
      <p:pic>
        <p:nvPicPr>
          <p:cNvPr id="3" name="Picture 2" descr="A picture containing sign&#10;&#10;Description automatically generated">
            <a:extLst>
              <a:ext uri="{FF2B5EF4-FFF2-40B4-BE49-F238E27FC236}">
                <a16:creationId xmlns:a16="http://schemas.microsoft.com/office/drawing/2014/main" id="{753DC647-839C-98B8-B70A-6F9853AFD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76" y="1874539"/>
            <a:ext cx="2888228" cy="1430533"/>
          </a:xfrm>
          <a:prstGeom prst="rect">
            <a:avLst/>
          </a:prstGeom>
        </p:spPr>
      </p:pic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380082C-9143-CB1E-1598-FD4EC2E256A9}"/>
              </a:ext>
            </a:extLst>
          </p:cNvPr>
          <p:cNvSpPr txBox="1">
            <a:spLocks/>
          </p:cNvSpPr>
          <p:nvPr/>
        </p:nvSpPr>
        <p:spPr>
          <a:xfrm>
            <a:off x="313082" y="206593"/>
            <a:ext cx="665421" cy="766763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7A6979-0714-4377-B894-6BE4C2D6E202}" type="slidenum">
              <a:rPr lang="en-US" b="1" smtClean="0">
                <a:solidFill>
                  <a:schemeClr val="tx2"/>
                </a:solidFill>
              </a:rPr>
              <a:pPr algn="ctr"/>
              <a:t>9</a:t>
            </a:fld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596226_Win32_LW_V0" id="{9BD71EDD-469E-4D4E-A40A-B14F6807FCBA}" vid="{17CDA7A4-B369-430D-9DFB-4C9640019618}"/>
    </a:ext>
  </a:extLst>
</a:theme>
</file>

<file path=ppt/theme/theme2.xml><?xml version="1.0" encoding="utf-8"?>
<a:theme xmlns:a="http://schemas.openxmlformats.org/drawingml/2006/main" name="1_Badge">
  <a:themeElements>
    <a:clrScheme name="Custom 1">
      <a:dk1>
        <a:srgbClr val="000000"/>
      </a:dk1>
      <a:lt1>
        <a:sysClr val="window" lastClr="FFFFFF"/>
      </a:lt1>
      <a:dk2>
        <a:srgbClr val="3591B1"/>
      </a:dk2>
      <a:lt2>
        <a:srgbClr val="FFFFFF"/>
      </a:lt2>
      <a:accent1>
        <a:srgbClr val="EBAF19"/>
      </a:accent1>
      <a:accent2>
        <a:srgbClr val="297FD5"/>
      </a:accent2>
      <a:accent3>
        <a:srgbClr val="3591B1"/>
      </a:accent3>
      <a:accent4>
        <a:srgbClr val="EBAF19"/>
      </a:accent4>
      <a:accent5>
        <a:srgbClr val="5AA2AE"/>
      </a:accent5>
      <a:accent6>
        <a:srgbClr val="9D90A0"/>
      </a:accent6>
      <a:hlink>
        <a:srgbClr val="000000"/>
      </a:hlink>
      <a:folHlink>
        <a:srgbClr val="3EBBF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49CAF382CAB47BF1E501A40E1DCEE" ma:contentTypeVersion="21" ma:contentTypeDescription="Create a new document." ma:contentTypeScope="" ma:versionID="de8e2965069f67dfb781114027c0a4cf">
  <xsd:schema xmlns:xsd="http://www.w3.org/2001/XMLSchema" xmlns:xs="http://www.w3.org/2001/XMLSchema" xmlns:p="http://schemas.microsoft.com/office/2006/metadata/properties" xmlns:ns2="c59caec2-f0d0-47ff-a57c-2a933eecc63f" xmlns:ns3="b5a8a11e-6997-4d6e-9a6f-60b1dede25d9" targetNamespace="http://schemas.microsoft.com/office/2006/metadata/properties" ma:root="true" ma:fieldsID="c01d5bae5a6c06b3136254820dcbf460" ns2:_="" ns3:_="">
    <xsd:import namespace="c59caec2-f0d0-47ff-a57c-2a933eecc63f"/>
    <xsd:import namespace="b5a8a11e-6997-4d6e-9a6f-60b1dede25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SurveyType" minOccurs="0"/>
                <xsd:element ref="ns2: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caec2-f0d0-47ff-a57c-2a933eecc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f3a907f-0ffc-46ea-90c2-37cb7b8a7a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urveyType" ma:index="24" nillable="true" ma:displayName="Survey Type" ma:description="Type of survey conducted" ma:format="Dropdown" ma:internalName="SurveyType">
      <xsd:simpleType>
        <xsd:restriction base="dms:Text">
          <xsd:maxLength value="255"/>
        </xsd:restriction>
      </xsd:simpleType>
    </xsd:element>
    <xsd:element name="Details" ma:index="25" nillable="true" ma:displayName="Details" ma:format="Dropdown" ma:internalName="Details">
      <xsd:simpleType>
        <xsd:restriction base="dms:Note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8a11e-6997-4d6e-9a6f-60b1dede25d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02b687-22b8-4cd6-a6c2-3731881bee0a}" ma:internalName="TaxCatchAll" ma:showField="CatchAllData" ma:web="b5a8a11e-6997-4d6e-9a6f-60b1dede25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a8a11e-6997-4d6e-9a6f-60b1dede25d9" xsi:nil="true"/>
    <MediaServiceKeyPoints xmlns="c59caec2-f0d0-47ff-a57c-2a933eecc63f" xsi:nil="true"/>
    <SurveyType xmlns="c59caec2-f0d0-47ff-a57c-2a933eecc63f" xsi:nil="true"/>
    <lcf76f155ced4ddcb4097134ff3c332f xmlns="c59caec2-f0d0-47ff-a57c-2a933eecc63f">
      <Terms xmlns="http://schemas.microsoft.com/office/infopath/2007/PartnerControls"/>
    </lcf76f155ced4ddcb4097134ff3c332f>
    <Details xmlns="c59caec2-f0d0-47ff-a57c-2a933eecc63f" xsi:nil="true"/>
  </documentManagement>
</p:properties>
</file>

<file path=customXml/itemProps1.xml><?xml version="1.0" encoding="utf-8"?>
<ds:datastoreItem xmlns:ds="http://schemas.openxmlformats.org/officeDocument/2006/customXml" ds:itemID="{A38CD014-3982-470E-99C1-30B796BC8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9caec2-f0d0-47ff-a57c-2a933eecc63f"/>
    <ds:schemaRef ds:uri="b5a8a11e-6997-4d6e-9a6f-60b1dede2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C14155-A57F-48FA-B253-A79CB6269D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316C43-4A17-4971-BB8F-F0F6B8CDF2E0}">
  <ds:schemaRefs>
    <ds:schemaRef ds:uri="http://schemas.microsoft.com/office/2006/documentManagement/types"/>
    <ds:schemaRef ds:uri="b5a8a11e-6997-4d6e-9a6f-60b1dede25d9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c59caec2-f0d0-47ff-a57c-2a933eecc63f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Fair frames presentation</Template>
  <TotalTime>16668</TotalTime>
  <Words>1840</Words>
  <Application>Microsoft Office PowerPoint</Application>
  <PresentationFormat>Widescreen</PresentationFormat>
  <Paragraphs>344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Abadi</vt:lpstr>
      <vt:lpstr>Abadi Extra Light</vt:lpstr>
      <vt:lpstr>Aptos</vt:lpstr>
      <vt:lpstr>Arial</vt:lpstr>
      <vt:lpstr>Calibri</vt:lpstr>
      <vt:lpstr>Cambria</vt:lpstr>
      <vt:lpstr>Gill Sans MT</vt:lpstr>
      <vt:lpstr>Impact</vt:lpstr>
      <vt:lpstr>Lato</vt:lpstr>
      <vt:lpstr>Raleway</vt:lpstr>
      <vt:lpstr>Wingdings</vt:lpstr>
      <vt:lpstr>Parcel</vt:lpstr>
      <vt:lpstr>1_Badge</vt:lpstr>
      <vt:lpstr>PowerPoint Presentation</vt:lpstr>
      <vt:lpstr>Conservation Center for Art &amp; Historic Artifacts </vt:lpstr>
      <vt:lpstr>PowerPoint Presentation</vt:lpstr>
      <vt:lpstr>DHPSNY Services</vt:lpstr>
      <vt:lpstr>AGENDA</vt:lpstr>
      <vt:lpstr>Agreements</vt:lpstr>
      <vt:lpstr>Understandings</vt:lpstr>
      <vt:lpstr>Museums vs. archives (collections)</vt:lpstr>
      <vt:lpstr>What is an inventory?</vt:lpstr>
      <vt:lpstr>Museums  vs.  archives</vt:lpstr>
      <vt:lpstr>What are archives?</vt:lpstr>
      <vt:lpstr>Archival principles</vt:lpstr>
      <vt:lpstr>Archival principles</vt:lpstr>
      <vt:lpstr>The Inventory Process</vt:lpstr>
      <vt:lpstr>What</vt:lpstr>
      <vt:lpstr>Who</vt:lpstr>
      <vt:lpstr>Why Conduct one?</vt:lpstr>
      <vt:lpstr>Other Reasons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Audiovisual (AV) materials</vt:lpstr>
      <vt:lpstr>Audiovisual (AV) materials resources</vt:lpstr>
      <vt:lpstr>Hazards</vt:lpstr>
      <vt:lpstr>SAA Archival Repatriation Committee</vt:lpstr>
      <vt:lpstr>Final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Lowe</dc:creator>
  <cp:lastModifiedBy>Kate Philipson</cp:lastModifiedBy>
  <cp:revision>7</cp:revision>
  <dcterms:created xsi:type="dcterms:W3CDTF">2024-10-21T17:56:23Z</dcterms:created>
  <dcterms:modified xsi:type="dcterms:W3CDTF">2025-02-20T21:48:37Z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0x01010087E49CAF382CAB47BF1E501A40E1DCEE</vt:lpwstr>
  </property>
  <property fmtid="{D5CDD505-2E9C-101B-9397-08002B2CF9AE}" pid="3" name="MediaServiceImageTags">
    <vt:lpwstr/>
  </property>
</Properties>
</file>