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4" r:id="rId2"/>
    <p:sldId id="277" r:id="rId3"/>
    <p:sldId id="260" r:id="rId4"/>
    <p:sldId id="262" r:id="rId5"/>
    <p:sldId id="258" r:id="rId6"/>
    <p:sldId id="259" r:id="rId7"/>
    <p:sldId id="257" r:id="rId8"/>
    <p:sldId id="261"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A6E45-A4B9-426F-A010-4C27040FA12D}" v="72" dt="2025-05-07T01:23:55.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94660"/>
  </p:normalViewPr>
  <p:slideViewPr>
    <p:cSldViewPr snapToGrid="0">
      <p:cViewPr varScale="1">
        <p:scale>
          <a:sx n="68" d="100"/>
          <a:sy n="68" d="100"/>
        </p:scale>
        <p:origin x="57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53D89-6A56-4237-9067-27EB484BF356}"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5E07FFFD-ACD8-4EC0-8501-C7DBA6EAB429}">
      <dgm:prSet/>
      <dgm:spPr/>
      <dgm:t>
        <a:bodyPr/>
        <a:lstStyle/>
        <a:p>
          <a:pPr>
            <a:defRPr b="1"/>
          </a:pPr>
          <a:r>
            <a:rPr lang="en-US"/>
            <a:t>2009</a:t>
          </a:r>
        </a:p>
      </dgm:t>
    </dgm:pt>
    <dgm:pt modelId="{4D707114-E671-4895-A619-DE40AD00FDDB}" type="parTrans" cxnId="{A9EF4AC9-A909-4FF2-A3EC-239AF1FD7D8E}">
      <dgm:prSet/>
      <dgm:spPr/>
      <dgm:t>
        <a:bodyPr/>
        <a:lstStyle/>
        <a:p>
          <a:endParaRPr lang="en-US"/>
        </a:p>
      </dgm:t>
    </dgm:pt>
    <dgm:pt modelId="{792D5BE9-6C3C-47B3-AC95-58B8B2F88519}" type="sibTrans" cxnId="{A9EF4AC9-A909-4FF2-A3EC-239AF1FD7D8E}">
      <dgm:prSet/>
      <dgm:spPr/>
      <dgm:t>
        <a:bodyPr/>
        <a:lstStyle/>
        <a:p>
          <a:endParaRPr lang="en-US"/>
        </a:p>
      </dgm:t>
    </dgm:pt>
    <dgm:pt modelId="{BFDD6810-38D2-42DA-BEA1-EE940E6F60D7}">
      <dgm:prSet/>
      <dgm:spPr/>
      <dgm:t>
        <a:bodyPr/>
        <a:lstStyle/>
        <a:p>
          <a:r>
            <a:rPr lang="en-US" dirty="0"/>
            <a:t>Discovery of Price material by </a:t>
          </a:r>
          <a:r>
            <a:rPr lang="en-US" dirty="0" err="1"/>
            <a:t>Gatwoods</a:t>
          </a:r>
          <a:r>
            <a:rPr lang="en-US" dirty="0"/>
            <a:t> in St. Anne, Illinois</a:t>
          </a:r>
        </a:p>
      </dgm:t>
    </dgm:pt>
    <dgm:pt modelId="{C2D6CE37-F6D5-441B-9DFD-F26041A706B4}" type="parTrans" cxnId="{C99FFE8B-8BD0-4837-B575-A622F6D0F2DD}">
      <dgm:prSet/>
      <dgm:spPr/>
      <dgm:t>
        <a:bodyPr/>
        <a:lstStyle/>
        <a:p>
          <a:endParaRPr lang="en-US"/>
        </a:p>
      </dgm:t>
    </dgm:pt>
    <dgm:pt modelId="{B3CE2B80-B567-43B5-AF10-07655F06925C}" type="sibTrans" cxnId="{C99FFE8B-8BD0-4837-B575-A622F6D0F2DD}">
      <dgm:prSet/>
      <dgm:spPr/>
      <dgm:t>
        <a:bodyPr/>
        <a:lstStyle/>
        <a:p>
          <a:endParaRPr lang="en-US"/>
        </a:p>
      </dgm:t>
    </dgm:pt>
    <dgm:pt modelId="{C00DA56F-A514-4893-BBAE-2AD15C67D65E}">
      <dgm:prSet/>
      <dgm:spPr/>
      <dgm:t>
        <a:bodyPr/>
        <a:lstStyle/>
        <a:p>
          <a:pPr>
            <a:defRPr b="1"/>
          </a:pPr>
          <a:r>
            <a:rPr lang="en-US"/>
            <a:t>2010</a:t>
          </a:r>
        </a:p>
      </dgm:t>
    </dgm:pt>
    <dgm:pt modelId="{8B21461B-0710-49E8-9CDB-B7C0EE7960EF}" type="parTrans" cxnId="{F56A94F4-E253-41F2-A7D7-15FDFDE29503}">
      <dgm:prSet/>
      <dgm:spPr/>
      <dgm:t>
        <a:bodyPr/>
        <a:lstStyle/>
        <a:p>
          <a:endParaRPr lang="en-US"/>
        </a:p>
      </dgm:t>
    </dgm:pt>
    <dgm:pt modelId="{0F11EA81-E55E-494F-8C81-DBCA56647BA1}" type="sibTrans" cxnId="{F56A94F4-E253-41F2-A7D7-15FDFDE29503}">
      <dgm:prSet/>
      <dgm:spPr/>
      <dgm:t>
        <a:bodyPr/>
        <a:lstStyle/>
        <a:p>
          <a:endParaRPr lang="en-US"/>
        </a:p>
      </dgm:t>
    </dgm:pt>
    <dgm:pt modelId="{D89C6EEA-5411-4EFD-8F55-CE16E6FBBC4B}">
      <dgm:prSet/>
      <dgm:spPr/>
      <dgm:t>
        <a:bodyPr/>
        <a:lstStyle/>
        <a:p>
          <a:r>
            <a:rPr lang="en-US" dirty="0"/>
            <a:t>Tom Dillard and Tim Nutt negotiated acquisition and transfer</a:t>
          </a:r>
        </a:p>
      </dgm:t>
    </dgm:pt>
    <dgm:pt modelId="{AF70DDBB-EC6E-4B82-AB9C-F9AB8CDE85CF}" type="parTrans" cxnId="{740156AC-0802-4F3F-8623-664C4821A843}">
      <dgm:prSet/>
      <dgm:spPr/>
      <dgm:t>
        <a:bodyPr/>
        <a:lstStyle/>
        <a:p>
          <a:endParaRPr lang="en-US"/>
        </a:p>
      </dgm:t>
    </dgm:pt>
    <dgm:pt modelId="{FDEEBA26-2C6B-43A6-BDE4-FE3393CFD502}" type="sibTrans" cxnId="{740156AC-0802-4F3F-8623-664C4821A843}">
      <dgm:prSet/>
      <dgm:spPr/>
      <dgm:t>
        <a:bodyPr/>
        <a:lstStyle/>
        <a:p>
          <a:endParaRPr lang="en-US"/>
        </a:p>
      </dgm:t>
    </dgm:pt>
    <dgm:pt modelId="{965B009B-1AC1-4001-9EA5-2E04D298707D}">
      <dgm:prSet/>
      <dgm:spPr/>
      <dgm:t>
        <a:bodyPr/>
        <a:lstStyle/>
        <a:p>
          <a:pPr>
            <a:defRPr b="1"/>
          </a:pPr>
          <a:r>
            <a:rPr lang="en-US"/>
            <a:t>2014</a:t>
          </a:r>
        </a:p>
      </dgm:t>
    </dgm:pt>
    <dgm:pt modelId="{DFE24D03-4C20-4F46-B232-2C11088F94FF}" type="parTrans" cxnId="{22D3ECFD-AC99-407E-964A-EFB246296698}">
      <dgm:prSet/>
      <dgm:spPr/>
      <dgm:t>
        <a:bodyPr/>
        <a:lstStyle/>
        <a:p>
          <a:endParaRPr lang="en-US"/>
        </a:p>
      </dgm:t>
    </dgm:pt>
    <dgm:pt modelId="{CF0A0927-2D20-4301-B905-3BA61B8BE640}" type="sibTrans" cxnId="{22D3ECFD-AC99-407E-964A-EFB246296698}">
      <dgm:prSet/>
      <dgm:spPr/>
      <dgm:t>
        <a:bodyPr/>
        <a:lstStyle/>
        <a:p>
          <a:endParaRPr lang="en-US"/>
        </a:p>
      </dgm:t>
    </dgm:pt>
    <dgm:pt modelId="{90341EBA-6D05-4E85-81CF-1842F11D75A1}">
      <dgm:prSet/>
      <dgm:spPr/>
      <dgm:t>
        <a:bodyPr/>
        <a:lstStyle/>
        <a:p>
          <a:r>
            <a:rPr lang="en-US" dirty="0"/>
            <a:t>Separation of damaged material; processing coordinated with Barbara Jackson, Jim Greeson and other devoted scholars of Price locally</a:t>
          </a:r>
        </a:p>
      </dgm:t>
    </dgm:pt>
    <dgm:pt modelId="{4F6CEE99-E709-4398-B131-30ADBCA8D9B7}" type="parTrans" cxnId="{C517782C-F6F2-498A-9935-94B4D9032836}">
      <dgm:prSet/>
      <dgm:spPr/>
      <dgm:t>
        <a:bodyPr/>
        <a:lstStyle/>
        <a:p>
          <a:endParaRPr lang="en-US"/>
        </a:p>
      </dgm:t>
    </dgm:pt>
    <dgm:pt modelId="{3E4FF532-524A-4F6A-9118-C330C7AECD77}" type="sibTrans" cxnId="{C517782C-F6F2-498A-9935-94B4D9032836}">
      <dgm:prSet/>
      <dgm:spPr/>
      <dgm:t>
        <a:bodyPr/>
        <a:lstStyle/>
        <a:p>
          <a:endParaRPr lang="en-US"/>
        </a:p>
      </dgm:t>
    </dgm:pt>
    <dgm:pt modelId="{E40A6F38-F5FB-496F-9F18-A3FAFEB2F6F1}">
      <dgm:prSet/>
      <dgm:spPr/>
      <dgm:t>
        <a:bodyPr/>
        <a:lstStyle/>
        <a:p>
          <a:pPr>
            <a:defRPr b="1"/>
          </a:pPr>
          <a:r>
            <a:rPr lang="en-US"/>
            <a:t>2014</a:t>
          </a:r>
        </a:p>
      </dgm:t>
    </dgm:pt>
    <dgm:pt modelId="{732C3A95-9E44-45FA-9BB5-C39729A7905A}" type="parTrans" cxnId="{B54141AB-5FA9-4143-A3FC-4B279C2B22D6}">
      <dgm:prSet/>
      <dgm:spPr/>
      <dgm:t>
        <a:bodyPr/>
        <a:lstStyle/>
        <a:p>
          <a:endParaRPr lang="en-US"/>
        </a:p>
      </dgm:t>
    </dgm:pt>
    <dgm:pt modelId="{9AE185D2-2537-4C39-AB17-A7853195D4C4}" type="sibTrans" cxnId="{B54141AB-5FA9-4143-A3FC-4B279C2B22D6}">
      <dgm:prSet/>
      <dgm:spPr/>
      <dgm:t>
        <a:bodyPr/>
        <a:lstStyle/>
        <a:p>
          <a:endParaRPr lang="en-US"/>
        </a:p>
      </dgm:t>
    </dgm:pt>
    <dgm:pt modelId="{4D80D92B-2D32-4FB8-948A-4AE9A8218B9D}">
      <dgm:prSet/>
      <dgm:spPr/>
      <dgm:t>
        <a:bodyPr/>
        <a:lstStyle/>
        <a:p>
          <a:r>
            <a:rPr lang="en-US" dirty="0"/>
            <a:t>Additional material made available from granddaughter</a:t>
          </a:r>
        </a:p>
      </dgm:t>
    </dgm:pt>
    <dgm:pt modelId="{DB3D895F-8253-4B0E-9FF3-96B39749F817}" type="parTrans" cxnId="{60D18C37-0B59-4F66-BE87-F115361DAAD1}">
      <dgm:prSet/>
      <dgm:spPr/>
      <dgm:t>
        <a:bodyPr/>
        <a:lstStyle/>
        <a:p>
          <a:endParaRPr lang="en-US"/>
        </a:p>
      </dgm:t>
    </dgm:pt>
    <dgm:pt modelId="{E291BEC8-28B3-47D0-AF5C-CF711E028DF9}" type="sibTrans" cxnId="{60D18C37-0B59-4F66-BE87-F115361DAAD1}">
      <dgm:prSet/>
      <dgm:spPr/>
      <dgm:t>
        <a:bodyPr/>
        <a:lstStyle/>
        <a:p>
          <a:endParaRPr lang="en-US"/>
        </a:p>
      </dgm:t>
    </dgm:pt>
    <dgm:pt modelId="{4F091CDB-03C9-4B2E-8153-B795AFC4878D}">
      <dgm:prSet/>
      <dgm:spPr/>
      <dgm:t>
        <a:bodyPr/>
        <a:lstStyle/>
        <a:p>
          <a:pPr>
            <a:defRPr b="1"/>
          </a:pPr>
          <a:r>
            <a:rPr lang="en-US"/>
            <a:t>2015</a:t>
          </a:r>
        </a:p>
      </dgm:t>
    </dgm:pt>
    <dgm:pt modelId="{D20D120E-14BD-44F0-97A6-CC447C16E8C3}" type="parTrans" cxnId="{55CA1D99-36C3-4576-B76B-57C71A1FEAA5}">
      <dgm:prSet/>
      <dgm:spPr/>
      <dgm:t>
        <a:bodyPr/>
        <a:lstStyle/>
        <a:p>
          <a:endParaRPr lang="en-US"/>
        </a:p>
      </dgm:t>
    </dgm:pt>
    <dgm:pt modelId="{B3214D5D-7644-415C-9F95-72449B71E59B}" type="sibTrans" cxnId="{55CA1D99-36C3-4576-B76B-57C71A1FEAA5}">
      <dgm:prSet/>
      <dgm:spPr/>
      <dgm:t>
        <a:bodyPr/>
        <a:lstStyle/>
        <a:p>
          <a:endParaRPr lang="en-US"/>
        </a:p>
      </dgm:t>
    </dgm:pt>
    <dgm:pt modelId="{80C627E0-BF0B-4FEB-A65E-180D1EAD7C74}">
      <dgm:prSet/>
      <dgm:spPr/>
      <dgm:t>
        <a:bodyPr/>
        <a:lstStyle/>
        <a:p>
          <a:r>
            <a:rPr lang="en-US"/>
            <a:t>MC988a released to immediate use; many requests for access to separated material</a:t>
          </a:r>
        </a:p>
      </dgm:t>
    </dgm:pt>
    <dgm:pt modelId="{023B66D9-70C7-4CBE-B396-E76EB080D064}" type="parTrans" cxnId="{A9E1F937-9B0F-48CA-A129-934967DA78FC}">
      <dgm:prSet/>
      <dgm:spPr/>
      <dgm:t>
        <a:bodyPr/>
        <a:lstStyle/>
        <a:p>
          <a:endParaRPr lang="en-US"/>
        </a:p>
      </dgm:t>
    </dgm:pt>
    <dgm:pt modelId="{5EE2620B-2EBD-4287-B543-70801B0B8C91}" type="sibTrans" cxnId="{A9E1F937-9B0F-48CA-A129-934967DA78FC}">
      <dgm:prSet/>
      <dgm:spPr/>
      <dgm:t>
        <a:bodyPr/>
        <a:lstStyle/>
        <a:p>
          <a:endParaRPr lang="en-US"/>
        </a:p>
      </dgm:t>
    </dgm:pt>
    <dgm:pt modelId="{042367B3-2152-4475-9A06-D61988D3919B}">
      <dgm:prSet/>
      <dgm:spPr/>
      <dgm:t>
        <a:bodyPr/>
        <a:lstStyle/>
        <a:p>
          <a:pPr>
            <a:defRPr b="1"/>
          </a:pPr>
          <a:r>
            <a:rPr lang="en-US"/>
            <a:t>2016</a:t>
          </a:r>
        </a:p>
      </dgm:t>
    </dgm:pt>
    <dgm:pt modelId="{EBF89FB7-86ED-405F-825B-1A4CF0819C25}" type="parTrans" cxnId="{A6B02EC1-47A5-4712-A4A5-AC67BF423EC1}">
      <dgm:prSet/>
      <dgm:spPr/>
      <dgm:t>
        <a:bodyPr/>
        <a:lstStyle/>
        <a:p>
          <a:endParaRPr lang="en-US"/>
        </a:p>
      </dgm:t>
    </dgm:pt>
    <dgm:pt modelId="{1C88D180-4F89-4486-AB5F-70C75D2D95A8}" type="sibTrans" cxnId="{A6B02EC1-47A5-4712-A4A5-AC67BF423EC1}">
      <dgm:prSet/>
      <dgm:spPr/>
      <dgm:t>
        <a:bodyPr/>
        <a:lstStyle/>
        <a:p>
          <a:endParaRPr lang="en-US"/>
        </a:p>
      </dgm:t>
    </dgm:pt>
    <dgm:pt modelId="{6F0FA80D-F1A1-4885-9BFD-BA5907F531DF}">
      <dgm:prSet/>
      <dgm:spPr/>
      <dgm:t>
        <a:bodyPr/>
        <a:lstStyle/>
        <a:p>
          <a:r>
            <a:rPr lang="en-US"/>
            <a:t>Waiver in place and other precautions; assessment and preservation work; MC988b finally available</a:t>
          </a:r>
        </a:p>
      </dgm:t>
    </dgm:pt>
    <dgm:pt modelId="{C9938D14-88A2-49D4-83D3-BBD47526ACEC}" type="parTrans" cxnId="{BB6DCD57-2730-417D-9E74-0040C3CC716F}">
      <dgm:prSet/>
      <dgm:spPr/>
      <dgm:t>
        <a:bodyPr/>
        <a:lstStyle/>
        <a:p>
          <a:endParaRPr lang="en-US"/>
        </a:p>
      </dgm:t>
    </dgm:pt>
    <dgm:pt modelId="{D2698A8C-46C2-4B84-98F0-E675DA3FEFB5}" type="sibTrans" cxnId="{BB6DCD57-2730-417D-9E74-0040C3CC716F}">
      <dgm:prSet/>
      <dgm:spPr/>
      <dgm:t>
        <a:bodyPr/>
        <a:lstStyle/>
        <a:p>
          <a:endParaRPr lang="en-US"/>
        </a:p>
      </dgm:t>
    </dgm:pt>
    <dgm:pt modelId="{0E41B6DA-ECD1-46DD-9F1C-6F475044DD23}">
      <dgm:prSet/>
      <dgm:spPr/>
      <dgm:t>
        <a:bodyPr/>
        <a:lstStyle/>
        <a:p>
          <a:pPr>
            <a:defRPr b="1"/>
          </a:pPr>
          <a:r>
            <a:rPr lang="en-US"/>
            <a:t>2018</a:t>
          </a:r>
        </a:p>
      </dgm:t>
    </dgm:pt>
    <dgm:pt modelId="{088837C4-9E67-4BC4-8C1B-000895E5147C}" type="parTrans" cxnId="{3DE5D8E5-49E0-40E9-84AC-976BA2664455}">
      <dgm:prSet/>
      <dgm:spPr/>
      <dgm:t>
        <a:bodyPr/>
        <a:lstStyle/>
        <a:p>
          <a:endParaRPr lang="en-US"/>
        </a:p>
      </dgm:t>
    </dgm:pt>
    <dgm:pt modelId="{01DE17AD-0973-4AC6-BB11-998CE05566AE}" type="sibTrans" cxnId="{3DE5D8E5-49E0-40E9-84AC-976BA2664455}">
      <dgm:prSet/>
      <dgm:spPr/>
      <dgm:t>
        <a:bodyPr/>
        <a:lstStyle/>
        <a:p>
          <a:endParaRPr lang="en-US"/>
        </a:p>
      </dgm:t>
    </dgm:pt>
    <dgm:pt modelId="{DEF47691-7521-4EEC-9F80-AE4D77BF2408}">
      <dgm:prSet/>
      <dgm:spPr/>
      <dgm:t>
        <a:bodyPr/>
        <a:lstStyle/>
        <a:p>
          <a:r>
            <a:rPr lang="en-US"/>
            <a:t>Violin Concerto No. 2 and other premiers helped garner international attention</a:t>
          </a:r>
        </a:p>
      </dgm:t>
    </dgm:pt>
    <dgm:pt modelId="{3B3313D0-0496-4696-AF95-B4B203040DDA}" type="parTrans" cxnId="{27A1988B-A082-4AD1-86DD-FF3964BE4697}">
      <dgm:prSet/>
      <dgm:spPr/>
      <dgm:t>
        <a:bodyPr/>
        <a:lstStyle/>
        <a:p>
          <a:endParaRPr lang="en-US"/>
        </a:p>
      </dgm:t>
    </dgm:pt>
    <dgm:pt modelId="{3798C6CD-A869-4F45-B996-F3279B61E268}" type="sibTrans" cxnId="{27A1988B-A082-4AD1-86DD-FF3964BE4697}">
      <dgm:prSet/>
      <dgm:spPr/>
      <dgm:t>
        <a:bodyPr/>
        <a:lstStyle/>
        <a:p>
          <a:endParaRPr lang="en-US"/>
        </a:p>
      </dgm:t>
    </dgm:pt>
    <dgm:pt modelId="{E4F9FE41-444D-4F8F-8017-286D487857D0}">
      <dgm:prSet/>
      <dgm:spPr/>
      <dgm:t>
        <a:bodyPr/>
        <a:lstStyle/>
        <a:p>
          <a:pPr>
            <a:defRPr b="1"/>
          </a:pPr>
          <a:r>
            <a:rPr lang="en-US"/>
            <a:t>2019</a:t>
          </a:r>
        </a:p>
      </dgm:t>
    </dgm:pt>
    <dgm:pt modelId="{6759A940-D2D3-4691-8833-1F80BCC00DA6}" type="parTrans" cxnId="{12FD2027-0C76-4A86-B3C8-8AD978C5BE98}">
      <dgm:prSet/>
      <dgm:spPr/>
      <dgm:t>
        <a:bodyPr/>
        <a:lstStyle/>
        <a:p>
          <a:endParaRPr lang="en-US"/>
        </a:p>
      </dgm:t>
    </dgm:pt>
    <dgm:pt modelId="{4D531958-09F7-4A2C-AB42-22F0397FBD57}" type="sibTrans" cxnId="{12FD2027-0C76-4A86-B3C8-8AD978C5BE98}">
      <dgm:prSet/>
      <dgm:spPr/>
      <dgm:t>
        <a:bodyPr/>
        <a:lstStyle/>
        <a:p>
          <a:endParaRPr lang="en-US"/>
        </a:p>
      </dgm:t>
    </dgm:pt>
    <dgm:pt modelId="{F9E70811-1F58-4D5C-B667-D29B785179E7}">
      <dgm:prSet/>
      <dgm:spPr/>
      <dgm:t>
        <a:bodyPr/>
        <a:lstStyle/>
        <a:p>
          <a:r>
            <a:rPr lang="en-US"/>
            <a:t>Schirmer exerts rights negotiated with Price descendants; new publications ensue as well as scholarly concern</a:t>
          </a:r>
        </a:p>
      </dgm:t>
    </dgm:pt>
    <dgm:pt modelId="{A9D3A5F9-88FB-4A80-BFA9-63DAFBF86D6E}" type="parTrans" cxnId="{A1938CB8-9F6F-4AF5-B0B3-358A32A97630}">
      <dgm:prSet/>
      <dgm:spPr/>
      <dgm:t>
        <a:bodyPr/>
        <a:lstStyle/>
        <a:p>
          <a:endParaRPr lang="en-US"/>
        </a:p>
      </dgm:t>
    </dgm:pt>
    <dgm:pt modelId="{4106547B-6A92-4120-8592-51AD17255BCC}" type="sibTrans" cxnId="{A1938CB8-9F6F-4AF5-B0B3-358A32A97630}">
      <dgm:prSet/>
      <dgm:spPr/>
      <dgm:t>
        <a:bodyPr/>
        <a:lstStyle/>
        <a:p>
          <a:endParaRPr lang="en-US"/>
        </a:p>
      </dgm:t>
    </dgm:pt>
    <dgm:pt modelId="{AB8F29D2-80C7-4DAE-8A5F-331BDA48F861}">
      <dgm:prSet/>
      <dgm:spPr/>
      <dgm:t>
        <a:bodyPr/>
        <a:lstStyle/>
        <a:p>
          <a:pPr>
            <a:defRPr b="1"/>
          </a:pPr>
          <a:r>
            <a:rPr lang="en-US"/>
            <a:t>2022</a:t>
          </a:r>
        </a:p>
      </dgm:t>
    </dgm:pt>
    <dgm:pt modelId="{B09F3109-7151-4356-9DED-1A7EA7B5731A}" type="parTrans" cxnId="{ABB01933-FCFF-4EA3-B15A-ADAF323B904C}">
      <dgm:prSet/>
      <dgm:spPr/>
      <dgm:t>
        <a:bodyPr/>
        <a:lstStyle/>
        <a:p>
          <a:endParaRPr lang="en-US"/>
        </a:p>
      </dgm:t>
    </dgm:pt>
    <dgm:pt modelId="{01013B5A-6840-42E5-8CA1-7905494A5BBE}" type="sibTrans" cxnId="{ABB01933-FCFF-4EA3-B15A-ADAF323B904C}">
      <dgm:prSet/>
      <dgm:spPr/>
      <dgm:t>
        <a:bodyPr/>
        <a:lstStyle/>
        <a:p>
          <a:endParaRPr lang="en-US"/>
        </a:p>
      </dgm:t>
    </dgm:pt>
    <dgm:pt modelId="{D343BD66-3487-4DC7-B7D2-7CF816638607}">
      <dgm:prSet/>
      <dgm:spPr/>
      <dgm:t>
        <a:bodyPr/>
        <a:lstStyle/>
        <a:p>
          <a:r>
            <a:rPr lang="en-US" dirty="0"/>
            <a:t>New material acquired, processed and released</a:t>
          </a:r>
        </a:p>
      </dgm:t>
    </dgm:pt>
    <dgm:pt modelId="{607E4E75-31F9-4AA0-A348-0B4D204A1643}" type="parTrans" cxnId="{C99AEBB4-C4B0-47FB-A82E-670391944920}">
      <dgm:prSet/>
      <dgm:spPr/>
      <dgm:t>
        <a:bodyPr/>
        <a:lstStyle/>
        <a:p>
          <a:endParaRPr lang="en-US"/>
        </a:p>
      </dgm:t>
    </dgm:pt>
    <dgm:pt modelId="{E00AB793-ADA1-4C97-A3FD-DDEDDB8E036B}" type="sibTrans" cxnId="{C99AEBB4-C4B0-47FB-A82E-670391944920}">
      <dgm:prSet/>
      <dgm:spPr/>
      <dgm:t>
        <a:bodyPr/>
        <a:lstStyle/>
        <a:p>
          <a:endParaRPr lang="en-US"/>
        </a:p>
      </dgm:t>
    </dgm:pt>
    <dgm:pt modelId="{F35B7339-2EA3-41CA-B706-7AF01534C6F0}" type="pres">
      <dgm:prSet presAssocID="{1B853D89-6A56-4237-9067-27EB484BF356}" presName="root" presStyleCnt="0">
        <dgm:presLayoutVars>
          <dgm:chMax/>
          <dgm:chPref/>
          <dgm:animLvl val="lvl"/>
        </dgm:presLayoutVars>
      </dgm:prSet>
      <dgm:spPr/>
    </dgm:pt>
    <dgm:pt modelId="{B5251819-7735-4A6F-8E42-A9E324181ACA}" type="pres">
      <dgm:prSet presAssocID="{1B853D89-6A56-4237-9067-27EB484BF356}" presName="divider" presStyleLbl="fgAcc1" presStyleIdx="0" presStyleCnt="10"/>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6865F005-650E-4874-83D2-8AACB8814A71}" type="pres">
      <dgm:prSet presAssocID="{1B853D89-6A56-4237-9067-27EB484BF356}" presName="nodes" presStyleCnt="0">
        <dgm:presLayoutVars>
          <dgm:chMax/>
          <dgm:chPref/>
          <dgm:animLvl val="lvl"/>
        </dgm:presLayoutVars>
      </dgm:prSet>
      <dgm:spPr/>
    </dgm:pt>
    <dgm:pt modelId="{CD9AD911-E3AC-45D1-A13A-F7FD9C8CEBF3}" type="pres">
      <dgm:prSet presAssocID="{5E07FFFD-ACD8-4EC0-8501-C7DBA6EAB429}" presName="composite" presStyleCnt="0"/>
      <dgm:spPr/>
    </dgm:pt>
    <dgm:pt modelId="{CCA97CFF-7CDD-48F3-96FA-FCBE3A7CB9EB}" type="pres">
      <dgm:prSet presAssocID="{5E07FFFD-ACD8-4EC0-8501-C7DBA6EAB429}" presName="ConnectorPoint" presStyleLbl="lnNode1" presStyleIdx="0" presStyleCnt="9"/>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5ACF2E2-D88B-442C-A519-53BCC9159D85}" type="pres">
      <dgm:prSet presAssocID="{5E07FFFD-ACD8-4EC0-8501-C7DBA6EAB429}" presName="DropPinPlaceHolder" presStyleCnt="0"/>
      <dgm:spPr/>
    </dgm:pt>
    <dgm:pt modelId="{8BBF0FB2-EA35-43E6-9067-0D79EB6FB084}" type="pres">
      <dgm:prSet presAssocID="{5E07FFFD-ACD8-4EC0-8501-C7DBA6EAB429}" presName="DropPin" presStyleLbl="alignNode1" presStyleIdx="0" presStyleCnt="9"/>
      <dgm:spPr/>
    </dgm:pt>
    <dgm:pt modelId="{5758E20E-169E-4B46-9151-34BA233F93C9}" type="pres">
      <dgm:prSet presAssocID="{5E07FFFD-ACD8-4EC0-8501-C7DBA6EAB429}" presName="Ellipse" presStyleLbl="fgAcc1" presStyleIdx="1" presStyleCnt="10"/>
      <dgm:spPr>
        <a:solidFill>
          <a:schemeClr val="lt1">
            <a:alpha val="90000"/>
            <a:hueOff val="0"/>
            <a:satOff val="0"/>
            <a:lumOff val="0"/>
            <a:alphaOff val="0"/>
          </a:schemeClr>
        </a:solidFill>
        <a:ln w="19050" cap="flat" cmpd="sng" algn="ctr">
          <a:noFill/>
          <a:prstDash val="solid"/>
          <a:miter lim="800000"/>
        </a:ln>
        <a:effectLst/>
      </dgm:spPr>
    </dgm:pt>
    <dgm:pt modelId="{C9886987-599A-4CB5-9CEF-B22784B099CC}" type="pres">
      <dgm:prSet presAssocID="{5E07FFFD-ACD8-4EC0-8501-C7DBA6EAB429}" presName="L2TextContainer" presStyleLbl="revTx" presStyleIdx="0" presStyleCnt="18">
        <dgm:presLayoutVars>
          <dgm:bulletEnabled val="1"/>
        </dgm:presLayoutVars>
      </dgm:prSet>
      <dgm:spPr/>
    </dgm:pt>
    <dgm:pt modelId="{7403AFE1-DDCD-4DD8-8501-12460632E787}" type="pres">
      <dgm:prSet presAssocID="{5E07FFFD-ACD8-4EC0-8501-C7DBA6EAB429}" presName="L1TextContainer" presStyleLbl="revTx" presStyleIdx="1" presStyleCnt="18">
        <dgm:presLayoutVars>
          <dgm:chMax val="1"/>
          <dgm:chPref val="1"/>
          <dgm:bulletEnabled val="1"/>
        </dgm:presLayoutVars>
      </dgm:prSet>
      <dgm:spPr/>
    </dgm:pt>
    <dgm:pt modelId="{6C5DDCA6-3F5F-43AA-A604-F1E2CC0250F4}" type="pres">
      <dgm:prSet presAssocID="{5E07FFFD-ACD8-4EC0-8501-C7DBA6EAB429}" presName="ConnectLine" presStyleLbl="sibTrans1D1" presStyleIdx="0" presStyleCnt="9"/>
      <dgm:spPr>
        <a:noFill/>
        <a:ln w="12700" cap="flat" cmpd="sng" algn="ctr">
          <a:solidFill>
            <a:schemeClr val="accent2">
              <a:hueOff val="0"/>
              <a:satOff val="0"/>
              <a:lumOff val="0"/>
              <a:alphaOff val="0"/>
            </a:schemeClr>
          </a:solidFill>
          <a:prstDash val="dash"/>
          <a:miter lim="800000"/>
        </a:ln>
        <a:effectLst/>
      </dgm:spPr>
    </dgm:pt>
    <dgm:pt modelId="{67BB94B6-A25D-4B74-9E63-6C15F60B90A9}" type="pres">
      <dgm:prSet presAssocID="{5E07FFFD-ACD8-4EC0-8501-C7DBA6EAB429}" presName="EmptyPlaceHolder" presStyleCnt="0"/>
      <dgm:spPr/>
    </dgm:pt>
    <dgm:pt modelId="{1DF32C38-F3C5-4276-9BDB-E6334FD530A9}" type="pres">
      <dgm:prSet presAssocID="{792D5BE9-6C3C-47B3-AC95-58B8B2F88519}" presName="spaceBetweenRectangles" presStyleCnt="0"/>
      <dgm:spPr/>
    </dgm:pt>
    <dgm:pt modelId="{BE7F9412-0F05-488E-8529-40F74CC1B712}" type="pres">
      <dgm:prSet presAssocID="{C00DA56F-A514-4893-BBAE-2AD15C67D65E}" presName="composite" presStyleCnt="0"/>
      <dgm:spPr/>
    </dgm:pt>
    <dgm:pt modelId="{12591EBA-A60A-48F2-BD0A-BB890E095E23}" type="pres">
      <dgm:prSet presAssocID="{C00DA56F-A514-4893-BBAE-2AD15C67D65E}" presName="ConnectorPoint" presStyleLbl="lnNode1" presStyleIdx="1" presStyleCnt="9"/>
      <dgm:spPr>
        <a:solidFill>
          <a:schemeClr val="accent2">
            <a:hueOff val="805452"/>
            <a:satOff val="-2312"/>
            <a:lumOff val="-3701"/>
            <a:alphaOff val="0"/>
          </a:schemeClr>
        </a:solidFill>
        <a:ln w="6350" cap="flat" cmpd="sng" algn="ctr">
          <a:solidFill>
            <a:schemeClr val="lt1">
              <a:hueOff val="0"/>
              <a:satOff val="0"/>
              <a:lumOff val="0"/>
              <a:alphaOff val="0"/>
            </a:schemeClr>
          </a:solidFill>
          <a:prstDash val="solid"/>
          <a:miter lim="800000"/>
        </a:ln>
        <a:effectLst/>
      </dgm:spPr>
    </dgm:pt>
    <dgm:pt modelId="{6E6D2E1E-3824-42AE-9460-062BBAA82D47}" type="pres">
      <dgm:prSet presAssocID="{C00DA56F-A514-4893-BBAE-2AD15C67D65E}" presName="DropPinPlaceHolder" presStyleCnt="0"/>
      <dgm:spPr/>
    </dgm:pt>
    <dgm:pt modelId="{7B88CDE3-4A0B-4BF8-98EF-D2FFD695D04C}" type="pres">
      <dgm:prSet presAssocID="{C00DA56F-A514-4893-BBAE-2AD15C67D65E}" presName="DropPin" presStyleLbl="alignNode1" presStyleIdx="1" presStyleCnt="9"/>
      <dgm:spPr/>
    </dgm:pt>
    <dgm:pt modelId="{B63BBBA1-D1E5-4733-8290-BFCC039C7C55}" type="pres">
      <dgm:prSet presAssocID="{C00DA56F-A514-4893-BBAE-2AD15C67D65E}" presName="Ellipse" presStyleLbl="fgAcc1" presStyleIdx="2" presStyleCnt="10"/>
      <dgm:spPr>
        <a:solidFill>
          <a:schemeClr val="lt1">
            <a:alpha val="90000"/>
            <a:hueOff val="0"/>
            <a:satOff val="0"/>
            <a:lumOff val="0"/>
            <a:alphaOff val="0"/>
          </a:schemeClr>
        </a:solidFill>
        <a:ln w="19050" cap="flat" cmpd="sng" algn="ctr">
          <a:noFill/>
          <a:prstDash val="solid"/>
          <a:miter lim="800000"/>
        </a:ln>
        <a:effectLst/>
      </dgm:spPr>
    </dgm:pt>
    <dgm:pt modelId="{958FBEAA-0042-4AA4-BF70-B1F468002848}" type="pres">
      <dgm:prSet presAssocID="{C00DA56F-A514-4893-BBAE-2AD15C67D65E}" presName="L2TextContainer" presStyleLbl="revTx" presStyleIdx="2" presStyleCnt="18">
        <dgm:presLayoutVars>
          <dgm:bulletEnabled val="1"/>
        </dgm:presLayoutVars>
      </dgm:prSet>
      <dgm:spPr/>
    </dgm:pt>
    <dgm:pt modelId="{EF71FF1C-6986-4D0B-B862-4BDE43973C14}" type="pres">
      <dgm:prSet presAssocID="{C00DA56F-A514-4893-BBAE-2AD15C67D65E}" presName="L1TextContainer" presStyleLbl="revTx" presStyleIdx="3" presStyleCnt="18">
        <dgm:presLayoutVars>
          <dgm:chMax val="1"/>
          <dgm:chPref val="1"/>
          <dgm:bulletEnabled val="1"/>
        </dgm:presLayoutVars>
      </dgm:prSet>
      <dgm:spPr/>
    </dgm:pt>
    <dgm:pt modelId="{3736EA9E-2174-4A72-A703-9EF4FE8C26CA}" type="pres">
      <dgm:prSet presAssocID="{C00DA56F-A514-4893-BBAE-2AD15C67D65E}" presName="ConnectLine" presStyleLbl="sibTrans1D1" presStyleIdx="1" presStyleCnt="9"/>
      <dgm:spPr>
        <a:noFill/>
        <a:ln w="12700" cap="flat" cmpd="sng" algn="ctr">
          <a:solidFill>
            <a:schemeClr val="accent2">
              <a:hueOff val="805452"/>
              <a:satOff val="-2312"/>
              <a:lumOff val="-3701"/>
              <a:alphaOff val="0"/>
            </a:schemeClr>
          </a:solidFill>
          <a:prstDash val="dash"/>
          <a:miter lim="800000"/>
        </a:ln>
        <a:effectLst/>
      </dgm:spPr>
    </dgm:pt>
    <dgm:pt modelId="{9BF21AAF-35BC-4B95-916C-F4BB75D3BAA3}" type="pres">
      <dgm:prSet presAssocID="{C00DA56F-A514-4893-BBAE-2AD15C67D65E}" presName="EmptyPlaceHolder" presStyleCnt="0"/>
      <dgm:spPr/>
    </dgm:pt>
    <dgm:pt modelId="{BD91E5E5-7138-41AC-B17F-07701E120C41}" type="pres">
      <dgm:prSet presAssocID="{0F11EA81-E55E-494F-8C81-DBCA56647BA1}" presName="spaceBetweenRectangles" presStyleCnt="0"/>
      <dgm:spPr/>
    </dgm:pt>
    <dgm:pt modelId="{6BEECFF9-1E05-41D4-95BE-018A922DA7DF}" type="pres">
      <dgm:prSet presAssocID="{965B009B-1AC1-4001-9EA5-2E04D298707D}" presName="composite" presStyleCnt="0"/>
      <dgm:spPr/>
    </dgm:pt>
    <dgm:pt modelId="{08AA8DB1-BA28-4D92-8F29-6102D6D6128E}" type="pres">
      <dgm:prSet presAssocID="{965B009B-1AC1-4001-9EA5-2E04D298707D}" presName="ConnectorPoint" presStyleLbl="lnNode1" presStyleIdx="2" presStyleCnt="9"/>
      <dgm:spPr>
        <a:solidFill>
          <a:schemeClr val="accent2">
            <a:hueOff val="1610903"/>
            <a:satOff val="-4623"/>
            <a:lumOff val="-7402"/>
            <a:alphaOff val="0"/>
          </a:schemeClr>
        </a:solidFill>
        <a:ln w="6350" cap="flat" cmpd="sng" algn="ctr">
          <a:solidFill>
            <a:schemeClr val="lt1">
              <a:hueOff val="0"/>
              <a:satOff val="0"/>
              <a:lumOff val="0"/>
              <a:alphaOff val="0"/>
            </a:schemeClr>
          </a:solidFill>
          <a:prstDash val="solid"/>
          <a:miter lim="800000"/>
        </a:ln>
        <a:effectLst/>
      </dgm:spPr>
    </dgm:pt>
    <dgm:pt modelId="{14BC3DFF-7D4E-46FD-9509-4B6720509223}" type="pres">
      <dgm:prSet presAssocID="{965B009B-1AC1-4001-9EA5-2E04D298707D}" presName="DropPinPlaceHolder" presStyleCnt="0"/>
      <dgm:spPr/>
    </dgm:pt>
    <dgm:pt modelId="{4768E915-300E-4FCF-826D-94EFC7E57DA1}" type="pres">
      <dgm:prSet presAssocID="{965B009B-1AC1-4001-9EA5-2E04D298707D}" presName="DropPin" presStyleLbl="alignNode1" presStyleIdx="2" presStyleCnt="9"/>
      <dgm:spPr/>
    </dgm:pt>
    <dgm:pt modelId="{F637B1E4-3A37-4047-A64A-7F02DF497A4E}" type="pres">
      <dgm:prSet presAssocID="{965B009B-1AC1-4001-9EA5-2E04D298707D}" presName="Ellipse" presStyleLbl="fgAcc1" presStyleIdx="3" presStyleCnt="10"/>
      <dgm:spPr>
        <a:solidFill>
          <a:schemeClr val="lt1">
            <a:alpha val="90000"/>
            <a:hueOff val="0"/>
            <a:satOff val="0"/>
            <a:lumOff val="0"/>
            <a:alphaOff val="0"/>
          </a:schemeClr>
        </a:solidFill>
        <a:ln w="19050" cap="flat" cmpd="sng" algn="ctr">
          <a:noFill/>
          <a:prstDash val="solid"/>
          <a:miter lim="800000"/>
        </a:ln>
        <a:effectLst/>
      </dgm:spPr>
    </dgm:pt>
    <dgm:pt modelId="{CDA0FE77-29F3-4814-9155-5CC0BD07B1AF}" type="pres">
      <dgm:prSet presAssocID="{965B009B-1AC1-4001-9EA5-2E04D298707D}" presName="L2TextContainer" presStyleLbl="revTx" presStyleIdx="4" presStyleCnt="18">
        <dgm:presLayoutVars>
          <dgm:bulletEnabled val="1"/>
        </dgm:presLayoutVars>
      </dgm:prSet>
      <dgm:spPr/>
    </dgm:pt>
    <dgm:pt modelId="{FDDB160D-07E9-413C-ADAB-7FFD1187EA6D}" type="pres">
      <dgm:prSet presAssocID="{965B009B-1AC1-4001-9EA5-2E04D298707D}" presName="L1TextContainer" presStyleLbl="revTx" presStyleIdx="5" presStyleCnt="18">
        <dgm:presLayoutVars>
          <dgm:chMax val="1"/>
          <dgm:chPref val="1"/>
          <dgm:bulletEnabled val="1"/>
        </dgm:presLayoutVars>
      </dgm:prSet>
      <dgm:spPr/>
    </dgm:pt>
    <dgm:pt modelId="{5BF829E1-0128-4BEC-8925-6A4E25A473E3}" type="pres">
      <dgm:prSet presAssocID="{965B009B-1AC1-4001-9EA5-2E04D298707D}" presName="ConnectLine" presStyleLbl="sibTrans1D1" presStyleIdx="2" presStyleCnt="9"/>
      <dgm:spPr>
        <a:noFill/>
        <a:ln w="12700" cap="flat" cmpd="sng" algn="ctr">
          <a:solidFill>
            <a:schemeClr val="accent2">
              <a:hueOff val="1610903"/>
              <a:satOff val="-4623"/>
              <a:lumOff val="-7402"/>
              <a:alphaOff val="0"/>
            </a:schemeClr>
          </a:solidFill>
          <a:prstDash val="dash"/>
          <a:miter lim="800000"/>
        </a:ln>
        <a:effectLst/>
      </dgm:spPr>
    </dgm:pt>
    <dgm:pt modelId="{24685DEB-020D-44D4-A831-B2C726B4A1EC}" type="pres">
      <dgm:prSet presAssocID="{965B009B-1AC1-4001-9EA5-2E04D298707D}" presName="EmptyPlaceHolder" presStyleCnt="0"/>
      <dgm:spPr/>
    </dgm:pt>
    <dgm:pt modelId="{C1952751-12FC-4399-924D-D71EE79DE3D5}" type="pres">
      <dgm:prSet presAssocID="{CF0A0927-2D20-4301-B905-3BA61B8BE640}" presName="spaceBetweenRectangles" presStyleCnt="0"/>
      <dgm:spPr/>
    </dgm:pt>
    <dgm:pt modelId="{F55638C2-7D1C-4A08-A95A-880A382D29DE}" type="pres">
      <dgm:prSet presAssocID="{E40A6F38-F5FB-496F-9F18-A3FAFEB2F6F1}" presName="composite" presStyleCnt="0"/>
      <dgm:spPr/>
    </dgm:pt>
    <dgm:pt modelId="{33AA3AF5-C853-49C1-95A1-88B776AA0779}" type="pres">
      <dgm:prSet presAssocID="{E40A6F38-F5FB-496F-9F18-A3FAFEB2F6F1}" presName="ConnectorPoint" presStyleLbl="lnNode1" presStyleIdx="3" presStyleCnt="9"/>
      <dgm:spPr>
        <a:solidFill>
          <a:schemeClr val="accent2">
            <a:hueOff val="2416355"/>
            <a:satOff val="-6935"/>
            <a:lumOff val="-11103"/>
            <a:alphaOff val="0"/>
          </a:schemeClr>
        </a:solidFill>
        <a:ln w="6350" cap="flat" cmpd="sng" algn="ctr">
          <a:solidFill>
            <a:schemeClr val="lt1">
              <a:hueOff val="0"/>
              <a:satOff val="0"/>
              <a:lumOff val="0"/>
              <a:alphaOff val="0"/>
            </a:schemeClr>
          </a:solidFill>
          <a:prstDash val="solid"/>
          <a:miter lim="800000"/>
        </a:ln>
        <a:effectLst/>
      </dgm:spPr>
    </dgm:pt>
    <dgm:pt modelId="{49A2411B-D59C-411D-9302-6907CE5F899B}" type="pres">
      <dgm:prSet presAssocID="{E40A6F38-F5FB-496F-9F18-A3FAFEB2F6F1}" presName="DropPinPlaceHolder" presStyleCnt="0"/>
      <dgm:spPr/>
    </dgm:pt>
    <dgm:pt modelId="{7966ABA0-3F6B-4774-988C-010CF3A68A90}" type="pres">
      <dgm:prSet presAssocID="{E40A6F38-F5FB-496F-9F18-A3FAFEB2F6F1}" presName="DropPin" presStyleLbl="alignNode1" presStyleIdx="3" presStyleCnt="9"/>
      <dgm:spPr/>
    </dgm:pt>
    <dgm:pt modelId="{0E5D17D0-6B6D-4C25-9F01-279EEB5461D9}" type="pres">
      <dgm:prSet presAssocID="{E40A6F38-F5FB-496F-9F18-A3FAFEB2F6F1}" presName="Ellipse" presStyleLbl="fgAcc1" presStyleIdx="4" presStyleCnt="10"/>
      <dgm:spPr>
        <a:solidFill>
          <a:schemeClr val="lt1">
            <a:alpha val="90000"/>
            <a:hueOff val="0"/>
            <a:satOff val="0"/>
            <a:lumOff val="0"/>
            <a:alphaOff val="0"/>
          </a:schemeClr>
        </a:solidFill>
        <a:ln w="19050" cap="flat" cmpd="sng" algn="ctr">
          <a:noFill/>
          <a:prstDash val="solid"/>
          <a:miter lim="800000"/>
        </a:ln>
        <a:effectLst/>
      </dgm:spPr>
    </dgm:pt>
    <dgm:pt modelId="{44593AB6-F2C5-4124-9295-12BCFE116E8B}" type="pres">
      <dgm:prSet presAssocID="{E40A6F38-F5FB-496F-9F18-A3FAFEB2F6F1}" presName="L2TextContainer" presStyleLbl="revTx" presStyleIdx="6" presStyleCnt="18">
        <dgm:presLayoutVars>
          <dgm:bulletEnabled val="1"/>
        </dgm:presLayoutVars>
      </dgm:prSet>
      <dgm:spPr/>
    </dgm:pt>
    <dgm:pt modelId="{353E7507-DD3C-494C-AE73-08A7143A36E2}" type="pres">
      <dgm:prSet presAssocID="{E40A6F38-F5FB-496F-9F18-A3FAFEB2F6F1}" presName="L1TextContainer" presStyleLbl="revTx" presStyleIdx="7" presStyleCnt="18">
        <dgm:presLayoutVars>
          <dgm:chMax val="1"/>
          <dgm:chPref val="1"/>
          <dgm:bulletEnabled val="1"/>
        </dgm:presLayoutVars>
      </dgm:prSet>
      <dgm:spPr/>
    </dgm:pt>
    <dgm:pt modelId="{2ED06C47-B07F-4582-A269-89B0CCBDFE09}" type="pres">
      <dgm:prSet presAssocID="{E40A6F38-F5FB-496F-9F18-A3FAFEB2F6F1}" presName="ConnectLine" presStyleLbl="sibTrans1D1" presStyleIdx="3" presStyleCnt="9"/>
      <dgm:spPr>
        <a:noFill/>
        <a:ln w="12700" cap="flat" cmpd="sng" algn="ctr">
          <a:solidFill>
            <a:schemeClr val="accent2">
              <a:hueOff val="2416355"/>
              <a:satOff val="-6935"/>
              <a:lumOff val="-11103"/>
              <a:alphaOff val="0"/>
            </a:schemeClr>
          </a:solidFill>
          <a:prstDash val="dash"/>
          <a:miter lim="800000"/>
        </a:ln>
        <a:effectLst/>
      </dgm:spPr>
    </dgm:pt>
    <dgm:pt modelId="{F620258C-4519-42CF-9A67-3E3C8B91839A}" type="pres">
      <dgm:prSet presAssocID="{E40A6F38-F5FB-496F-9F18-A3FAFEB2F6F1}" presName="EmptyPlaceHolder" presStyleCnt="0"/>
      <dgm:spPr/>
    </dgm:pt>
    <dgm:pt modelId="{400E8358-FFAE-4D77-9EBA-671FD32BB7E1}" type="pres">
      <dgm:prSet presAssocID="{9AE185D2-2537-4C39-AB17-A7853195D4C4}" presName="spaceBetweenRectangles" presStyleCnt="0"/>
      <dgm:spPr/>
    </dgm:pt>
    <dgm:pt modelId="{8FE4F957-E734-49A8-899A-08E8F48CA4A0}" type="pres">
      <dgm:prSet presAssocID="{4F091CDB-03C9-4B2E-8153-B795AFC4878D}" presName="composite" presStyleCnt="0"/>
      <dgm:spPr/>
    </dgm:pt>
    <dgm:pt modelId="{D54EC4C1-504D-4AC6-8263-7BAAA74DD574}" type="pres">
      <dgm:prSet presAssocID="{4F091CDB-03C9-4B2E-8153-B795AFC4878D}" presName="ConnectorPoint" presStyleLbl="lnNode1" presStyleIdx="4" presStyleCnt="9"/>
      <dgm:spPr>
        <a:solidFill>
          <a:schemeClr val="accent2">
            <a:hueOff val="3221807"/>
            <a:satOff val="-9246"/>
            <a:lumOff val="-14805"/>
            <a:alphaOff val="0"/>
          </a:schemeClr>
        </a:solidFill>
        <a:ln w="6350" cap="flat" cmpd="sng" algn="ctr">
          <a:solidFill>
            <a:schemeClr val="lt1">
              <a:hueOff val="0"/>
              <a:satOff val="0"/>
              <a:lumOff val="0"/>
              <a:alphaOff val="0"/>
            </a:schemeClr>
          </a:solidFill>
          <a:prstDash val="solid"/>
          <a:miter lim="800000"/>
        </a:ln>
        <a:effectLst/>
      </dgm:spPr>
    </dgm:pt>
    <dgm:pt modelId="{4F644D01-B380-4803-8F68-5FC66043F238}" type="pres">
      <dgm:prSet presAssocID="{4F091CDB-03C9-4B2E-8153-B795AFC4878D}" presName="DropPinPlaceHolder" presStyleCnt="0"/>
      <dgm:spPr/>
    </dgm:pt>
    <dgm:pt modelId="{B852BCEE-BF02-4A27-A44B-7AEEB876AB98}" type="pres">
      <dgm:prSet presAssocID="{4F091CDB-03C9-4B2E-8153-B795AFC4878D}" presName="DropPin" presStyleLbl="alignNode1" presStyleIdx="4" presStyleCnt="9"/>
      <dgm:spPr/>
    </dgm:pt>
    <dgm:pt modelId="{BCCF671B-9504-4FE8-9CB2-1C15CB7A733E}" type="pres">
      <dgm:prSet presAssocID="{4F091CDB-03C9-4B2E-8153-B795AFC4878D}" presName="Ellipse" presStyleLbl="fgAcc1" presStyleIdx="5" presStyleCnt="10"/>
      <dgm:spPr>
        <a:solidFill>
          <a:schemeClr val="lt1">
            <a:alpha val="90000"/>
            <a:hueOff val="0"/>
            <a:satOff val="0"/>
            <a:lumOff val="0"/>
            <a:alphaOff val="0"/>
          </a:schemeClr>
        </a:solidFill>
        <a:ln w="19050" cap="flat" cmpd="sng" algn="ctr">
          <a:noFill/>
          <a:prstDash val="solid"/>
          <a:miter lim="800000"/>
        </a:ln>
        <a:effectLst/>
      </dgm:spPr>
    </dgm:pt>
    <dgm:pt modelId="{233C70DE-8438-42CE-BD6E-E35453CCC2B4}" type="pres">
      <dgm:prSet presAssocID="{4F091CDB-03C9-4B2E-8153-B795AFC4878D}" presName="L2TextContainer" presStyleLbl="revTx" presStyleIdx="8" presStyleCnt="18">
        <dgm:presLayoutVars>
          <dgm:bulletEnabled val="1"/>
        </dgm:presLayoutVars>
      </dgm:prSet>
      <dgm:spPr/>
    </dgm:pt>
    <dgm:pt modelId="{D1BECF02-930B-4C14-AF9F-603F924919B2}" type="pres">
      <dgm:prSet presAssocID="{4F091CDB-03C9-4B2E-8153-B795AFC4878D}" presName="L1TextContainer" presStyleLbl="revTx" presStyleIdx="9" presStyleCnt="18">
        <dgm:presLayoutVars>
          <dgm:chMax val="1"/>
          <dgm:chPref val="1"/>
          <dgm:bulletEnabled val="1"/>
        </dgm:presLayoutVars>
      </dgm:prSet>
      <dgm:spPr/>
    </dgm:pt>
    <dgm:pt modelId="{03FFF17E-26E0-47B5-BCB4-34BF617FC52C}" type="pres">
      <dgm:prSet presAssocID="{4F091CDB-03C9-4B2E-8153-B795AFC4878D}" presName="ConnectLine" presStyleLbl="sibTrans1D1" presStyleIdx="4" presStyleCnt="9"/>
      <dgm:spPr>
        <a:noFill/>
        <a:ln w="12700" cap="flat" cmpd="sng" algn="ctr">
          <a:solidFill>
            <a:schemeClr val="accent2">
              <a:hueOff val="3221807"/>
              <a:satOff val="-9246"/>
              <a:lumOff val="-14805"/>
              <a:alphaOff val="0"/>
            </a:schemeClr>
          </a:solidFill>
          <a:prstDash val="dash"/>
          <a:miter lim="800000"/>
        </a:ln>
        <a:effectLst/>
      </dgm:spPr>
    </dgm:pt>
    <dgm:pt modelId="{291462D3-B1DF-4E6C-9552-F6435EB2BED8}" type="pres">
      <dgm:prSet presAssocID="{4F091CDB-03C9-4B2E-8153-B795AFC4878D}" presName="EmptyPlaceHolder" presStyleCnt="0"/>
      <dgm:spPr/>
    </dgm:pt>
    <dgm:pt modelId="{63D49FA7-72E9-489D-8C99-BBAC70850531}" type="pres">
      <dgm:prSet presAssocID="{B3214D5D-7644-415C-9F95-72449B71E59B}" presName="spaceBetweenRectangles" presStyleCnt="0"/>
      <dgm:spPr/>
    </dgm:pt>
    <dgm:pt modelId="{66ED4B42-9DD1-4AEE-9FDD-CA4634D53338}" type="pres">
      <dgm:prSet presAssocID="{042367B3-2152-4475-9A06-D61988D3919B}" presName="composite" presStyleCnt="0"/>
      <dgm:spPr/>
    </dgm:pt>
    <dgm:pt modelId="{1E6F9B50-7092-4066-B530-7393F3B69183}" type="pres">
      <dgm:prSet presAssocID="{042367B3-2152-4475-9A06-D61988D3919B}" presName="ConnectorPoint" presStyleLbl="lnNode1" presStyleIdx="5" presStyleCnt="9"/>
      <dgm:spPr>
        <a:solidFill>
          <a:schemeClr val="accent2">
            <a:hueOff val="4027259"/>
            <a:satOff val="-11558"/>
            <a:lumOff val="-18506"/>
            <a:alphaOff val="0"/>
          </a:schemeClr>
        </a:solidFill>
        <a:ln w="6350" cap="flat" cmpd="sng" algn="ctr">
          <a:solidFill>
            <a:schemeClr val="lt1">
              <a:hueOff val="0"/>
              <a:satOff val="0"/>
              <a:lumOff val="0"/>
              <a:alphaOff val="0"/>
            </a:schemeClr>
          </a:solidFill>
          <a:prstDash val="solid"/>
          <a:miter lim="800000"/>
        </a:ln>
        <a:effectLst/>
      </dgm:spPr>
    </dgm:pt>
    <dgm:pt modelId="{62F3FC33-D7FB-40A2-BCB5-8C0E6DBAE641}" type="pres">
      <dgm:prSet presAssocID="{042367B3-2152-4475-9A06-D61988D3919B}" presName="DropPinPlaceHolder" presStyleCnt="0"/>
      <dgm:spPr/>
    </dgm:pt>
    <dgm:pt modelId="{615165EB-D2F7-48B6-9061-208B6AD43FD1}" type="pres">
      <dgm:prSet presAssocID="{042367B3-2152-4475-9A06-D61988D3919B}" presName="DropPin" presStyleLbl="alignNode1" presStyleIdx="5" presStyleCnt="9"/>
      <dgm:spPr/>
    </dgm:pt>
    <dgm:pt modelId="{137B813E-4CEE-42E3-A0BB-26BF5B4916D7}" type="pres">
      <dgm:prSet presAssocID="{042367B3-2152-4475-9A06-D61988D3919B}" presName="Ellipse" presStyleLbl="fgAcc1" presStyleIdx="6" presStyleCnt="10"/>
      <dgm:spPr>
        <a:solidFill>
          <a:schemeClr val="lt1">
            <a:alpha val="90000"/>
            <a:hueOff val="0"/>
            <a:satOff val="0"/>
            <a:lumOff val="0"/>
            <a:alphaOff val="0"/>
          </a:schemeClr>
        </a:solidFill>
        <a:ln w="19050" cap="flat" cmpd="sng" algn="ctr">
          <a:noFill/>
          <a:prstDash val="solid"/>
          <a:miter lim="800000"/>
        </a:ln>
        <a:effectLst/>
      </dgm:spPr>
    </dgm:pt>
    <dgm:pt modelId="{1FECE6B4-7839-4932-8AD2-FC13DE4D6381}" type="pres">
      <dgm:prSet presAssocID="{042367B3-2152-4475-9A06-D61988D3919B}" presName="L2TextContainer" presStyleLbl="revTx" presStyleIdx="10" presStyleCnt="18">
        <dgm:presLayoutVars>
          <dgm:bulletEnabled val="1"/>
        </dgm:presLayoutVars>
      </dgm:prSet>
      <dgm:spPr/>
    </dgm:pt>
    <dgm:pt modelId="{BF36BBD1-B689-4BD8-9B81-7BB7FD367A30}" type="pres">
      <dgm:prSet presAssocID="{042367B3-2152-4475-9A06-D61988D3919B}" presName="L1TextContainer" presStyleLbl="revTx" presStyleIdx="11" presStyleCnt="18">
        <dgm:presLayoutVars>
          <dgm:chMax val="1"/>
          <dgm:chPref val="1"/>
          <dgm:bulletEnabled val="1"/>
        </dgm:presLayoutVars>
      </dgm:prSet>
      <dgm:spPr/>
    </dgm:pt>
    <dgm:pt modelId="{8A6EA603-BEFC-4F2F-BF16-F101311315E7}" type="pres">
      <dgm:prSet presAssocID="{042367B3-2152-4475-9A06-D61988D3919B}" presName="ConnectLine" presStyleLbl="sibTrans1D1" presStyleIdx="5" presStyleCnt="9"/>
      <dgm:spPr>
        <a:noFill/>
        <a:ln w="12700" cap="flat" cmpd="sng" algn="ctr">
          <a:solidFill>
            <a:schemeClr val="accent2">
              <a:hueOff val="4027259"/>
              <a:satOff val="-11558"/>
              <a:lumOff val="-18506"/>
              <a:alphaOff val="0"/>
            </a:schemeClr>
          </a:solidFill>
          <a:prstDash val="dash"/>
          <a:miter lim="800000"/>
        </a:ln>
        <a:effectLst/>
      </dgm:spPr>
    </dgm:pt>
    <dgm:pt modelId="{0475C961-90E7-47F6-AF0C-4B9EAE67F497}" type="pres">
      <dgm:prSet presAssocID="{042367B3-2152-4475-9A06-D61988D3919B}" presName="EmptyPlaceHolder" presStyleCnt="0"/>
      <dgm:spPr/>
    </dgm:pt>
    <dgm:pt modelId="{61B1C891-4D29-4882-B0D2-9DE5DE8782FA}" type="pres">
      <dgm:prSet presAssocID="{1C88D180-4F89-4486-AB5F-70C75D2D95A8}" presName="spaceBetweenRectangles" presStyleCnt="0"/>
      <dgm:spPr/>
    </dgm:pt>
    <dgm:pt modelId="{5F6EBABA-48E3-4F32-BC72-8ADBC7F3E7F9}" type="pres">
      <dgm:prSet presAssocID="{0E41B6DA-ECD1-46DD-9F1C-6F475044DD23}" presName="composite" presStyleCnt="0"/>
      <dgm:spPr/>
    </dgm:pt>
    <dgm:pt modelId="{1AD979C0-C4A6-4CC7-BD77-DFF072DE4417}" type="pres">
      <dgm:prSet presAssocID="{0E41B6DA-ECD1-46DD-9F1C-6F475044DD23}" presName="ConnectorPoint" presStyleLbl="lnNode1" presStyleIdx="6" presStyleCnt="9"/>
      <dgm:spPr>
        <a:solidFill>
          <a:schemeClr val="accent2">
            <a:hueOff val="4832710"/>
            <a:satOff val="-13870"/>
            <a:lumOff val="-22207"/>
            <a:alphaOff val="0"/>
          </a:schemeClr>
        </a:solidFill>
        <a:ln w="6350" cap="flat" cmpd="sng" algn="ctr">
          <a:solidFill>
            <a:schemeClr val="lt1">
              <a:hueOff val="0"/>
              <a:satOff val="0"/>
              <a:lumOff val="0"/>
              <a:alphaOff val="0"/>
            </a:schemeClr>
          </a:solidFill>
          <a:prstDash val="solid"/>
          <a:miter lim="800000"/>
        </a:ln>
        <a:effectLst/>
      </dgm:spPr>
    </dgm:pt>
    <dgm:pt modelId="{98ECD01C-57F8-4770-B620-2FCE2DFEAF2A}" type="pres">
      <dgm:prSet presAssocID="{0E41B6DA-ECD1-46DD-9F1C-6F475044DD23}" presName="DropPinPlaceHolder" presStyleCnt="0"/>
      <dgm:spPr/>
    </dgm:pt>
    <dgm:pt modelId="{7760F47A-5BB6-4D08-AF98-4AF6E81A93CC}" type="pres">
      <dgm:prSet presAssocID="{0E41B6DA-ECD1-46DD-9F1C-6F475044DD23}" presName="DropPin" presStyleLbl="alignNode1" presStyleIdx="6" presStyleCnt="9"/>
      <dgm:spPr/>
    </dgm:pt>
    <dgm:pt modelId="{D70FD964-CB91-4C40-91DB-28FACBBA4B4C}" type="pres">
      <dgm:prSet presAssocID="{0E41B6DA-ECD1-46DD-9F1C-6F475044DD23}" presName="Ellipse" presStyleLbl="fgAcc1" presStyleIdx="7" presStyleCnt="10"/>
      <dgm:spPr>
        <a:solidFill>
          <a:schemeClr val="lt1">
            <a:alpha val="90000"/>
            <a:hueOff val="0"/>
            <a:satOff val="0"/>
            <a:lumOff val="0"/>
            <a:alphaOff val="0"/>
          </a:schemeClr>
        </a:solidFill>
        <a:ln w="19050" cap="flat" cmpd="sng" algn="ctr">
          <a:noFill/>
          <a:prstDash val="solid"/>
          <a:miter lim="800000"/>
        </a:ln>
        <a:effectLst/>
      </dgm:spPr>
    </dgm:pt>
    <dgm:pt modelId="{EA021605-E1F7-46A7-B848-074DA606CD5A}" type="pres">
      <dgm:prSet presAssocID="{0E41B6DA-ECD1-46DD-9F1C-6F475044DD23}" presName="L2TextContainer" presStyleLbl="revTx" presStyleIdx="12" presStyleCnt="18">
        <dgm:presLayoutVars>
          <dgm:bulletEnabled val="1"/>
        </dgm:presLayoutVars>
      </dgm:prSet>
      <dgm:spPr/>
    </dgm:pt>
    <dgm:pt modelId="{C7048365-067A-4A6C-83A8-801B677B13A3}" type="pres">
      <dgm:prSet presAssocID="{0E41B6DA-ECD1-46DD-9F1C-6F475044DD23}" presName="L1TextContainer" presStyleLbl="revTx" presStyleIdx="13" presStyleCnt="18">
        <dgm:presLayoutVars>
          <dgm:chMax val="1"/>
          <dgm:chPref val="1"/>
          <dgm:bulletEnabled val="1"/>
        </dgm:presLayoutVars>
      </dgm:prSet>
      <dgm:spPr/>
    </dgm:pt>
    <dgm:pt modelId="{415FFB34-544B-4C4C-8A3E-802420AB0C94}" type="pres">
      <dgm:prSet presAssocID="{0E41B6DA-ECD1-46DD-9F1C-6F475044DD23}" presName="ConnectLine" presStyleLbl="sibTrans1D1" presStyleIdx="6" presStyleCnt="9"/>
      <dgm:spPr>
        <a:noFill/>
        <a:ln w="12700" cap="flat" cmpd="sng" algn="ctr">
          <a:solidFill>
            <a:schemeClr val="accent2">
              <a:hueOff val="4832710"/>
              <a:satOff val="-13870"/>
              <a:lumOff val="-22207"/>
              <a:alphaOff val="0"/>
            </a:schemeClr>
          </a:solidFill>
          <a:prstDash val="dash"/>
          <a:miter lim="800000"/>
        </a:ln>
        <a:effectLst/>
      </dgm:spPr>
    </dgm:pt>
    <dgm:pt modelId="{6E19C860-2000-4F1F-BCE1-66CBF904F91E}" type="pres">
      <dgm:prSet presAssocID="{0E41B6DA-ECD1-46DD-9F1C-6F475044DD23}" presName="EmptyPlaceHolder" presStyleCnt="0"/>
      <dgm:spPr/>
    </dgm:pt>
    <dgm:pt modelId="{48139D94-DCFA-439A-8797-EA90D661E1EA}" type="pres">
      <dgm:prSet presAssocID="{01DE17AD-0973-4AC6-BB11-998CE05566AE}" presName="spaceBetweenRectangles" presStyleCnt="0"/>
      <dgm:spPr/>
    </dgm:pt>
    <dgm:pt modelId="{AC9F665E-7B20-452E-8FAA-40A2D2135EAE}" type="pres">
      <dgm:prSet presAssocID="{E4F9FE41-444D-4F8F-8017-286D487857D0}" presName="composite" presStyleCnt="0"/>
      <dgm:spPr/>
    </dgm:pt>
    <dgm:pt modelId="{1CAAA4A5-1CD4-41A1-A31D-DC2EC64BAE0F}" type="pres">
      <dgm:prSet presAssocID="{E4F9FE41-444D-4F8F-8017-286D487857D0}" presName="ConnectorPoint" presStyleLbl="lnNode1" presStyleIdx="7" presStyleCnt="9"/>
      <dgm:spPr>
        <a:solidFill>
          <a:schemeClr val="accent2">
            <a:hueOff val="5638162"/>
            <a:satOff val="-16181"/>
            <a:lumOff val="-25908"/>
            <a:alphaOff val="0"/>
          </a:schemeClr>
        </a:solidFill>
        <a:ln w="6350" cap="flat" cmpd="sng" algn="ctr">
          <a:solidFill>
            <a:schemeClr val="lt1">
              <a:hueOff val="0"/>
              <a:satOff val="0"/>
              <a:lumOff val="0"/>
              <a:alphaOff val="0"/>
            </a:schemeClr>
          </a:solidFill>
          <a:prstDash val="solid"/>
          <a:miter lim="800000"/>
        </a:ln>
        <a:effectLst/>
      </dgm:spPr>
    </dgm:pt>
    <dgm:pt modelId="{59FAA933-DC92-419E-9144-137319E5190B}" type="pres">
      <dgm:prSet presAssocID="{E4F9FE41-444D-4F8F-8017-286D487857D0}" presName="DropPinPlaceHolder" presStyleCnt="0"/>
      <dgm:spPr/>
    </dgm:pt>
    <dgm:pt modelId="{11B371DC-F03B-415B-BEA1-C380BE003E89}" type="pres">
      <dgm:prSet presAssocID="{E4F9FE41-444D-4F8F-8017-286D487857D0}" presName="DropPin" presStyleLbl="alignNode1" presStyleIdx="7" presStyleCnt="9"/>
      <dgm:spPr/>
    </dgm:pt>
    <dgm:pt modelId="{8B036B5B-D766-4C0A-B0BE-229360D6A2CC}" type="pres">
      <dgm:prSet presAssocID="{E4F9FE41-444D-4F8F-8017-286D487857D0}" presName="Ellipse" presStyleLbl="fgAcc1" presStyleIdx="8" presStyleCnt="10"/>
      <dgm:spPr>
        <a:solidFill>
          <a:schemeClr val="lt1">
            <a:alpha val="90000"/>
            <a:hueOff val="0"/>
            <a:satOff val="0"/>
            <a:lumOff val="0"/>
            <a:alphaOff val="0"/>
          </a:schemeClr>
        </a:solidFill>
        <a:ln w="19050" cap="flat" cmpd="sng" algn="ctr">
          <a:noFill/>
          <a:prstDash val="solid"/>
          <a:miter lim="800000"/>
        </a:ln>
        <a:effectLst/>
      </dgm:spPr>
    </dgm:pt>
    <dgm:pt modelId="{7F3AA6C0-105A-4E2B-870A-C187307A50CB}" type="pres">
      <dgm:prSet presAssocID="{E4F9FE41-444D-4F8F-8017-286D487857D0}" presName="L2TextContainer" presStyleLbl="revTx" presStyleIdx="14" presStyleCnt="18">
        <dgm:presLayoutVars>
          <dgm:bulletEnabled val="1"/>
        </dgm:presLayoutVars>
      </dgm:prSet>
      <dgm:spPr/>
    </dgm:pt>
    <dgm:pt modelId="{593814BF-58E8-4616-825B-C89DABA29A7F}" type="pres">
      <dgm:prSet presAssocID="{E4F9FE41-444D-4F8F-8017-286D487857D0}" presName="L1TextContainer" presStyleLbl="revTx" presStyleIdx="15" presStyleCnt="18">
        <dgm:presLayoutVars>
          <dgm:chMax val="1"/>
          <dgm:chPref val="1"/>
          <dgm:bulletEnabled val="1"/>
        </dgm:presLayoutVars>
      </dgm:prSet>
      <dgm:spPr/>
    </dgm:pt>
    <dgm:pt modelId="{B9A34CD5-F29C-4021-A54D-67C36F39E6C5}" type="pres">
      <dgm:prSet presAssocID="{E4F9FE41-444D-4F8F-8017-286D487857D0}" presName="ConnectLine" presStyleLbl="sibTrans1D1" presStyleIdx="7" presStyleCnt="9"/>
      <dgm:spPr>
        <a:noFill/>
        <a:ln w="12700" cap="flat" cmpd="sng" algn="ctr">
          <a:solidFill>
            <a:schemeClr val="accent2">
              <a:hueOff val="5638162"/>
              <a:satOff val="-16181"/>
              <a:lumOff val="-25908"/>
              <a:alphaOff val="0"/>
            </a:schemeClr>
          </a:solidFill>
          <a:prstDash val="dash"/>
          <a:miter lim="800000"/>
        </a:ln>
        <a:effectLst/>
      </dgm:spPr>
    </dgm:pt>
    <dgm:pt modelId="{43A7D1CE-6F68-49FB-8140-1F26B903AC3B}" type="pres">
      <dgm:prSet presAssocID="{E4F9FE41-444D-4F8F-8017-286D487857D0}" presName="EmptyPlaceHolder" presStyleCnt="0"/>
      <dgm:spPr/>
    </dgm:pt>
    <dgm:pt modelId="{91D076BD-EF2C-4F71-A504-07F6C9964612}" type="pres">
      <dgm:prSet presAssocID="{4D531958-09F7-4A2C-AB42-22F0397FBD57}" presName="spaceBetweenRectangles" presStyleCnt="0"/>
      <dgm:spPr/>
    </dgm:pt>
    <dgm:pt modelId="{B312A38C-1ABA-4933-8EF7-D8FBD9996156}" type="pres">
      <dgm:prSet presAssocID="{AB8F29D2-80C7-4DAE-8A5F-331BDA48F861}" presName="composite" presStyleCnt="0"/>
      <dgm:spPr/>
    </dgm:pt>
    <dgm:pt modelId="{3E477477-FB79-4A1A-A9A9-5703C989A1FD}" type="pres">
      <dgm:prSet presAssocID="{AB8F29D2-80C7-4DAE-8A5F-331BDA48F861}" presName="ConnectorPoint" presStyleLbl="lnNode1" presStyleIdx="8" presStyleCnt="9"/>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24E91C02-34D0-4793-9887-FAABBB0DA54B}" type="pres">
      <dgm:prSet presAssocID="{AB8F29D2-80C7-4DAE-8A5F-331BDA48F861}" presName="DropPinPlaceHolder" presStyleCnt="0"/>
      <dgm:spPr/>
    </dgm:pt>
    <dgm:pt modelId="{B0C027F3-88A1-4DB5-82C1-4D8D3631ECE0}" type="pres">
      <dgm:prSet presAssocID="{AB8F29D2-80C7-4DAE-8A5F-331BDA48F861}" presName="DropPin" presStyleLbl="alignNode1" presStyleIdx="8" presStyleCnt="9"/>
      <dgm:spPr/>
    </dgm:pt>
    <dgm:pt modelId="{4F1B33BD-36C7-4936-BD37-0DD856609B83}" type="pres">
      <dgm:prSet presAssocID="{AB8F29D2-80C7-4DAE-8A5F-331BDA48F861}" presName="Ellipse" presStyleLbl="fgAcc1" presStyleIdx="9" presStyleCnt="10"/>
      <dgm:spPr>
        <a:solidFill>
          <a:schemeClr val="lt1">
            <a:alpha val="90000"/>
            <a:hueOff val="0"/>
            <a:satOff val="0"/>
            <a:lumOff val="0"/>
            <a:alphaOff val="0"/>
          </a:schemeClr>
        </a:solidFill>
        <a:ln w="19050" cap="flat" cmpd="sng" algn="ctr">
          <a:noFill/>
          <a:prstDash val="solid"/>
          <a:miter lim="800000"/>
        </a:ln>
        <a:effectLst/>
      </dgm:spPr>
    </dgm:pt>
    <dgm:pt modelId="{2622DCBF-A249-4FB5-9EBB-B3A5F4B79348}" type="pres">
      <dgm:prSet presAssocID="{AB8F29D2-80C7-4DAE-8A5F-331BDA48F861}" presName="L2TextContainer" presStyleLbl="revTx" presStyleIdx="16" presStyleCnt="18">
        <dgm:presLayoutVars>
          <dgm:bulletEnabled val="1"/>
        </dgm:presLayoutVars>
      </dgm:prSet>
      <dgm:spPr/>
    </dgm:pt>
    <dgm:pt modelId="{6FDC7BBD-7E5A-4672-8A0E-3FDA8789D755}" type="pres">
      <dgm:prSet presAssocID="{AB8F29D2-80C7-4DAE-8A5F-331BDA48F861}" presName="L1TextContainer" presStyleLbl="revTx" presStyleIdx="17" presStyleCnt="18">
        <dgm:presLayoutVars>
          <dgm:chMax val="1"/>
          <dgm:chPref val="1"/>
          <dgm:bulletEnabled val="1"/>
        </dgm:presLayoutVars>
      </dgm:prSet>
      <dgm:spPr/>
    </dgm:pt>
    <dgm:pt modelId="{0B9D834E-6595-4FB7-9A49-288818C3978F}" type="pres">
      <dgm:prSet presAssocID="{AB8F29D2-80C7-4DAE-8A5F-331BDA48F861}" presName="ConnectLine" presStyleLbl="sibTrans1D1" presStyleIdx="8" presStyleCnt="9"/>
      <dgm:spPr>
        <a:noFill/>
        <a:ln w="12700" cap="flat" cmpd="sng" algn="ctr">
          <a:solidFill>
            <a:schemeClr val="accent2">
              <a:hueOff val="6443614"/>
              <a:satOff val="-18493"/>
              <a:lumOff val="-29609"/>
              <a:alphaOff val="0"/>
            </a:schemeClr>
          </a:solidFill>
          <a:prstDash val="dash"/>
          <a:miter lim="800000"/>
        </a:ln>
        <a:effectLst/>
      </dgm:spPr>
    </dgm:pt>
    <dgm:pt modelId="{B9217975-89C6-4CFF-BBE2-60B55496F107}" type="pres">
      <dgm:prSet presAssocID="{AB8F29D2-80C7-4DAE-8A5F-331BDA48F861}" presName="EmptyPlaceHolder" presStyleCnt="0"/>
      <dgm:spPr/>
    </dgm:pt>
  </dgm:ptLst>
  <dgm:cxnLst>
    <dgm:cxn modelId="{42D7AC0E-6AD5-4418-858B-3A6A19F0499B}" type="presOf" srcId="{D343BD66-3487-4DC7-B7D2-7CF816638607}" destId="{2622DCBF-A249-4FB5-9EBB-B3A5F4B79348}" srcOrd="0" destOrd="0" presId="urn:microsoft.com/office/officeart/2017/3/layout/DropPinTimeline"/>
    <dgm:cxn modelId="{FCB31611-AB1E-45F3-A598-A974C40123C8}" type="presOf" srcId="{6F0FA80D-F1A1-4885-9BFD-BA5907F531DF}" destId="{1FECE6B4-7839-4932-8AD2-FC13DE4D6381}" srcOrd="0" destOrd="0" presId="urn:microsoft.com/office/officeart/2017/3/layout/DropPinTimeline"/>
    <dgm:cxn modelId="{54CC2314-7605-4306-BD3C-E134D15C4390}" type="presOf" srcId="{0E41B6DA-ECD1-46DD-9F1C-6F475044DD23}" destId="{C7048365-067A-4A6C-83A8-801B677B13A3}" srcOrd="0" destOrd="0" presId="urn:microsoft.com/office/officeart/2017/3/layout/DropPinTimeline"/>
    <dgm:cxn modelId="{FF6B1917-C8A9-4B81-88BB-8FD3B077B927}" type="presOf" srcId="{AB8F29D2-80C7-4DAE-8A5F-331BDA48F861}" destId="{6FDC7BBD-7E5A-4672-8A0E-3FDA8789D755}" srcOrd="0" destOrd="0" presId="urn:microsoft.com/office/officeart/2017/3/layout/DropPinTimeline"/>
    <dgm:cxn modelId="{12FD2027-0C76-4A86-B3C8-8AD978C5BE98}" srcId="{1B853D89-6A56-4237-9067-27EB484BF356}" destId="{E4F9FE41-444D-4F8F-8017-286D487857D0}" srcOrd="7" destOrd="0" parTransId="{6759A940-D2D3-4691-8833-1F80BCC00DA6}" sibTransId="{4D531958-09F7-4A2C-AB42-22F0397FBD57}"/>
    <dgm:cxn modelId="{A8357227-9D65-48BA-B80B-4F25D6BC40A5}" type="presOf" srcId="{042367B3-2152-4475-9A06-D61988D3919B}" destId="{BF36BBD1-B689-4BD8-9B81-7BB7FD367A30}" srcOrd="0" destOrd="0" presId="urn:microsoft.com/office/officeart/2017/3/layout/DropPinTimeline"/>
    <dgm:cxn modelId="{C517782C-F6F2-498A-9935-94B4D9032836}" srcId="{965B009B-1AC1-4001-9EA5-2E04D298707D}" destId="{90341EBA-6D05-4E85-81CF-1842F11D75A1}" srcOrd="0" destOrd="0" parTransId="{4F6CEE99-E709-4398-B131-30ADBCA8D9B7}" sibTransId="{3E4FF532-524A-4F6A-9118-C330C7AECD77}"/>
    <dgm:cxn modelId="{ABB01933-FCFF-4EA3-B15A-ADAF323B904C}" srcId="{1B853D89-6A56-4237-9067-27EB484BF356}" destId="{AB8F29D2-80C7-4DAE-8A5F-331BDA48F861}" srcOrd="8" destOrd="0" parTransId="{B09F3109-7151-4356-9DED-1A7EA7B5731A}" sibTransId="{01013B5A-6840-42E5-8CA1-7905494A5BBE}"/>
    <dgm:cxn modelId="{60D18C37-0B59-4F66-BE87-F115361DAAD1}" srcId="{E40A6F38-F5FB-496F-9F18-A3FAFEB2F6F1}" destId="{4D80D92B-2D32-4FB8-948A-4AE9A8218B9D}" srcOrd="0" destOrd="0" parTransId="{DB3D895F-8253-4B0E-9FF3-96B39749F817}" sibTransId="{E291BEC8-28B3-47D0-AF5C-CF711E028DF9}"/>
    <dgm:cxn modelId="{A9E1F937-9B0F-48CA-A129-934967DA78FC}" srcId="{4F091CDB-03C9-4B2E-8153-B795AFC4878D}" destId="{80C627E0-BF0B-4FEB-A65E-180D1EAD7C74}" srcOrd="0" destOrd="0" parTransId="{023B66D9-70C7-4CBE-B396-E76EB080D064}" sibTransId="{5EE2620B-2EBD-4287-B543-70801B0B8C91}"/>
    <dgm:cxn modelId="{3415F93B-8CCE-454C-A72B-6DBA7144D5BA}" type="presOf" srcId="{5E07FFFD-ACD8-4EC0-8501-C7DBA6EAB429}" destId="{7403AFE1-DDCD-4DD8-8501-12460632E787}" srcOrd="0" destOrd="0" presId="urn:microsoft.com/office/officeart/2017/3/layout/DropPinTimeline"/>
    <dgm:cxn modelId="{AAA25264-BC60-4771-84C0-0D9A763C9561}" type="presOf" srcId="{E40A6F38-F5FB-496F-9F18-A3FAFEB2F6F1}" destId="{353E7507-DD3C-494C-AE73-08A7143A36E2}" srcOrd="0" destOrd="0" presId="urn:microsoft.com/office/officeart/2017/3/layout/DropPinTimeline"/>
    <dgm:cxn modelId="{756DD664-CB17-4816-868F-D211DED2DD53}" type="presOf" srcId="{DEF47691-7521-4EEC-9F80-AE4D77BF2408}" destId="{EA021605-E1F7-46A7-B848-074DA606CD5A}" srcOrd="0" destOrd="0" presId="urn:microsoft.com/office/officeart/2017/3/layout/DropPinTimeline"/>
    <dgm:cxn modelId="{216C9653-F140-4AF2-80D6-87D9BBC5106D}" type="presOf" srcId="{E4F9FE41-444D-4F8F-8017-286D487857D0}" destId="{593814BF-58E8-4616-825B-C89DABA29A7F}" srcOrd="0" destOrd="0" presId="urn:microsoft.com/office/officeart/2017/3/layout/DropPinTimeline"/>
    <dgm:cxn modelId="{58B28057-882F-409F-A00A-94083C0D0029}" type="presOf" srcId="{4F091CDB-03C9-4B2E-8153-B795AFC4878D}" destId="{D1BECF02-930B-4C14-AF9F-603F924919B2}" srcOrd="0" destOrd="0" presId="urn:microsoft.com/office/officeart/2017/3/layout/DropPinTimeline"/>
    <dgm:cxn modelId="{BB6DCD57-2730-417D-9E74-0040C3CC716F}" srcId="{042367B3-2152-4475-9A06-D61988D3919B}" destId="{6F0FA80D-F1A1-4885-9BFD-BA5907F531DF}" srcOrd="0" destOrd="0" parTransId="{C9938D14-88A2-49D4-83D3-BBD47526ACEC}" sibTransId="{D2698A8C-46C2-4B84-98F0-E675DA3FEFB5}"/>
    <dgm:cxn modelId="{27A1988B-A082-4AD1-86DD-FF3964BE4697}" srcId="{0E41B6DA-ECD1-46DD-9F1C-6F475044DD23}" destId="{DEF47691-7521-4EEC-9F80-AE4D77BF2408}" srcOrd="0" destOrd="0" parTransId="{3B3313D0-0496-4696-AF95-B4B203040DDA}" sibTransId="{3798C6CD-A869-4F45-B996-F3279B61E268}"/>
    <dgm:cxn modelId="{C99FFE8B-8BD0-4837-B575-A622F6D0F2DD}" srcId="{5E07FFFD-ACD8-4EC0-8501-C7DBA6EAB429}" destId="{BFDD6810-38D2-42DA-BEA1-EE940E6F60D7}" srcOrd="0" destOrd="0" parTransId="{C2D6CE37-F6D5-441B-9DFD-F26041A706B4}" sibTransId="{B3CE2B80-B567-43B5-AF10-07655F06925C}"/>
    <dgm:cxn modelId="{D5740C99-7883-45EC-B982-17887EB39E68}" type="presOf" srcId="{4D80D92B-2D32-4FB8-948A-4AE9A8218B9D}" destId="{44593AB6-F2C5-4124-9295-12BCFE116E8B}" srcOrd="0" destOrd="0" presId="urn:microsoft.com/office/officeart/2017/3/layout/DropPinTimeline"/>
    <dgm:cxn modelId="{55CA1D99-36C3-4576-B76B-57C71A1FEAA5}" srcId="{1B853D89-6A56-4237-9067-27EB484BF356}" destId="{4F091CDB-03C9-4B2E-8153-B795AFC4878D}" srcOrd="4" destOrd="0" parTransId="{D20D120E-14BD-44F0-97A6-CC447C16E8C3}" sibTransId="{B3214D5D-7644-415C-9F95-72449B71E59B}"/>
    <dgm:cxn modelId="{7BC5279A-54EB-40CC-9E72-BD8CDC6A6257}" type="presOf" srcId="{D89C6EEA-5411-4EFD-8F55-CE16E6FBBC4B}" destId="{958FBEAA-0042-4AA4-BF70-B1F468002848}" srcOrd="0" destOrd="0" presId="urn:microsoft.com/office/officeart/2017/3/layout/DropPinTimeline"/>
    <dgm:cxn modelId="{453529A1-553B-49ED-B798-186405E08195}" type="presOf" srcId="{C00DA56F-A514-4893-BBAE-2AD15C67D65E}" destId="{EF71FF1C-6986-4D0B-B862-4BDE43973C14}" srcOrd="0" destOrd="0" presId="urn:microsoft.com/office/officeart/2017/3/layout/DropPinTimeline"/>
    <dgm:cxn modelId="{E3B72DA3-EB4A-46E4-B8A5-1B70D48E5FE0}" type="presOf" srcId="{965B009B-1AC1-4001-9EA5-2E04D298707D}" destId="{FDDB160D-07E9-413C-ADAB-7FFD1187EA6D}" srcOrd="0" destOrd="0" presId="urn:microsoft.com/office/officeart/2017/3/layout/DropPinTimeline"/>
    <dgm:cxn modelId="{6AD42CA6-519C-4EF2-8429-5013C49EFE92}" type="presOf" srcId="{BFDD6810-38D2-42DA-BEA1-EE940E6F60D7}" destId="{C9886987-599A-4CB5-9CEF-B22784B099CC}" srcOrd="0" destOrd="0" presId="urn:microsoft.com/office/officeart/2017/3/layout/DropPinTimeline"/>
    <dgm:cxn modelId="{B54141AB-5FA9-4143-A3FC-4B279C2B22D6}" srcId="{1B853D89-6A56-4237-9067-27EB484BF356}" destId="{E40A6F38-F5FB-496F-9F18-A3FAFEB2F6F1}" srcOrd="3" destOrd="0" parTransId="{732C3A95-9E44-45FA-9BB5-C39729A7905A}" sibTransId="{9AE185D2-2537-4C39-AB17-A7853195D4C4}"/>
    <dgm:cxn modelId="{740156AC-0802-4F3F-8623-664C4821A843}" srcId="{C00DA56F-A514-4893-BBAE-2AD15C67D65E}" destId="{D89C6EEA-5411-4EFD-8F55-CE16E6FBBC4B}" srcOrd="0" destOrd="0" parTransId="{AF70DDBB-EC6E-4B82-AB9C-F9AB8CDE85CF}" sibTransId="{FDEEBA26-2C6B-43A6-BDE4-FE3393CFD502}"/>
    <dgm:cxn modelId="{C99AEBB4-C4B0-47FB-A82E-670391944920}" srcId="{AB8F29D2-80C7-4DAE-8A5F-331BDA48F861}" destId="{D343BD66-3487-4DC7-B7D2-7CF816638607}" srcOrd="0" destOrd="0" parTransId="{607E4E75-31F9-4AA0-A348-0B4D204A1643}" sibTransId="{E00AB793-ADA1-4C97-A3FD-DDEDDB8E036B}"/>
    <dgm:cxn modelId="{A1938CB8-9F6F-4AF5-B0B3-358A32A97630}" srcId="{E4F9FE41-444D-4F8F-8017-286D487857D0}" destId="{F9E70811-1F58-4D5C-B667-D29B785179E7}" srcOrd="0" destOrd="0" parTransId="{A9D3A5F9-88FB-4A80-BFA9-63DAFBF86D6E}" sibTransId="{4106547B-6A92-4120-8592-51AD17255BCC}"/>
    <dgm:cxn modelId="{A6B02EC1-47A5-4712-A4A5-AC67BF423EC1}" srcId="{1B853D89-6A56-4237-9067-27EB484BF356}" destId="{042367B3-2152-4475-9A06-D61988D3919B}" srcOrd="5" destOrd="0" parTransId="{EBF89FB7-86ED-405F-825B-1A4CF0819C25}" sibTransId="{1C88D180-4F89-4486-AB5F-70C75D2D95A8}"/>
    <dgm:cxn modelId="{A9EF4AC9-A909-4FF2-A3EC-239AF1FD7D8E}" srcId="{1B853D89-6A56-4237-9067-27EB484BF356}" destId="{5E07FFFD-ACD8-4EC0-8501-C7DBA6EAB429}" srcOrd="0" destOrd="0" parTransId="{4D707114-E671-4895-A619-DE40AD00FDDB}" sibTransId="{792D5BE9-6C3C-47B3-AC95-58B8B2F88519}"/>
    <dgm:cxn modelId="{C310FBD8-FA65-4E20-B6D8-19E2154FAFCA}" type="presOf" srcId="{80C627E0-BF0B-4FEB-A65E-180D1EAD7C74}" destId="{233C70DE-8438-42CE-BD6E-E35453CCC2B4}" srcOrd="0" destOrd="0" presId="urn:microsoft.com/office/officeart/2017/3/layout/DropPinTimeline"/>
    <dgm:cxn modelId="{3DE5D8E5-49E0-40E9-84AC-976BA2664455}" srcId="{1B853D89-6A56-4237-9067-27EB484BF356}" destId="{0E41B6DA-ECD1-46DD-9F1C-6F475044DD23}" srcOrd="6" destOrd="0" parTransId="{088837C4-9E67-4BC4-8C1B-000895E5147C}" sibTransId="{01DE17AD-0973-4AC6-BB11-998CE05566AE}"/>
    <dgm:cxn modelId="{B0873EE7-2B41-4636-BACB-DFF02611FC12}" type="presOf" srcId="{90341EBA-6D05-4E85-81CF-1842F11D75A1}" destId="{CDA0FE77-29F3-4814-9155-5CC0BD07B1AF}" srcOrd="0" destOrd="0" presId="urn:microsoft.com/office/officeart/2017/3/layout/DropPinTimeline"/>
    <dgm:cxn modelId="{8AEDD1E7-3300-4AD1-AB2E-D5FA43959A73}" type="presOf" srcId="{F9E70811-1F58-4D5C-B667-D29B785179E7}" destId="{7F3AA6C0-105A-4E2B-870A-C187307A50CB}" srcOrd="0" destOrd="0" presId="urn:microsoft.com/office/officeart/2017/3/layout/DropPinTimeline"/>
    <dgm:cxn modelId="{4C31A0EA-40C7-487C-B2E7-053A856D87EC}" type="presOf" srcId="{1B853D89-6A56-4237-9067-27EB484BF356}" destId="{F35B7339-2EA3-41CA-B706-7AF01534C6F0}" srcOrd="0" destOrd="0" presId="urn:microsoft.com/office/officeart/2017/3/layout/DropPinTimeline"/>
    <dgm:cxn modelId="{F56A94F4-E253-41F2-A7D7-15FDFDE29503}" srcId="{1B853D89-6A56-4237-9067-27EB484BF356}" destId="{C00DA56F-A514-4893-BBAE-2AD15C67D65E}" srcOrd="1" destOrd="0" parTransId="{8B21461B-0710-49E8-9CDB-B7C0EE7960EF}" sibTransId="{0F11EA81-E55E-494F-8C81-DBCA56647BA1}"/>
    <dgm:cxn modelId="{22D3ECFD-AC99-407E-964A-EFB246296698}" srcId="{1B853D89-6A56-4237-9067-27EB484BF356}" destId="{965B009B-1AC1-4001-9EA5-2E04D298707D}" srcOrd="2" destOrd="0" parTransId="{DFE24D03-4C20-4F46-B232-2C11088F94FF}" sibTransId="{CF0A0927-2D20-4301-B905-3BA61B8BE640}"/>
    <dgm:cxn modelId="{774C06A5-EDEF-4F28-B970-B6108599E7B4}" type="presParOf" srcId="{F35B7339-2EA3-41CA-B706-7AF01534C6F0}" destId="{B5251819-7735-4A6F-8E42-A9E324181ACA}" srcOrd="0" destOrd="0" presId="urn:microsoft.com/office/officeart/2017/3/layout/DropPinTimeline"/>
    <dgm:cxn modelId="{645AB864-F993-4866-A5F0-766B545DBD7C}" type="presParOf" srcId="{F35B7339-2EA3-41CA-B706-7AF01534C6F0}" destId="{6865F005-650E-4874-83D2-8AACB8814A71}" srcOrd="1" destOrd="0" presId="urn:microsoft.com/office/officeart/2017/3/layout/DropPinTimeline"/>
    <dgm:cxn modelId="{253F7117-1779-4C83-9101-7782A8950582}" type="presParOf" srcId="{6865F005-650E-4874-83D2-8AACB8814A71}" destId="{CD9AD911-E3AC-45D1-A13A-F7FD9C8CEBF3}" srcOrd="0" destOrd="0" presId="urn:microsoft.com/office/officeart/2017/3/layout/DropPinTimeline"/>
    <dgm:cxn modelId="{E96602B5-5845-4425-8696-8A118149039C}" type="presParOf" srcId="{CD9AD911-E3AC-45D1-A13A-F7FD9C8CEBF3}" destId="{CCA97CFF-7CDD-48F3-96FA-FCBE3A7CB9EB}" srcOrd="0" destOrd="0" presId="urn:microsoft.com/office/officeart/2017/3/layout/DropPinTimeline"/>
    <dgm:cxn modelId="{50C29FA2-480D-41E9-8C00-C0A566970378}" type="presParOf" srcId="{CD9AD911-E3AC-45D1-A13A-F7FD9C8CEBF3}" destId="{45ACF2E2-D88B-442C-A519-53BCC9159D85}" srcOrd="1" destOrd="0" presId="urn:microsoft.com/office/officeart/2017/3/layout/DropPinTimeline"/>
    <dgm:cxn modelId="{14F48641-9B9F-4549-92BD-E62CD6DAE26A}" type="presParOf" srcId="{45ACF2E2-D88B-442C-A519-53BCC9159D85}" destId="{8BBF0FB2-EA35-43E6-9067-0D79EB6FB084}" srcOrd="0" destOrd="0" presId="urn:microsoft.com/office/officeart/2017/3/layout/DropPinTimeline"/>
    <dgm:cxn modelId="{92D221BD-3EA0-49E5-A74D-E2AB1F5B0D13}" type="presParOf" srcId="{45ACF2E2-D88B-442C-A519-53BCC9159D85}" destId="{5758E20E-169E-4B46-9151-34BA233F93C9}" srcOrd="1" destOrd="0" presId="urn:microsoft.com/office/officeart/2017/3/layout/DropPinTimeline"/>
    <dgm:cxn modelId="{71AFD748-8879-46C8-9435-41330992AD84}" type="presParOf" srcId="{CD9AD911-E3AC-45D1-A13A-F7FD9C8CEBF3}" destId="{C9886987-599A-4CB5-9CEF-B22784B099CC}" srcOrd="2" destOrd="0" presId="urn:microsoft.com/office/officeart/2017/3/layout/DropPinTimeline"/>
    <dgm:cxn modelId="{6A041D62-7455-4A48-B064-731369F4F4FB}" type="presParOf" srcId="{CD9AD911-E3AC-45D1-A13A-F7FD9C8CEBF3}" destId="{7403AFE1-DDCD-4DD8-8501-12460632E787}" srcOrd="3" destOrd="0" presId="urn:microsoft.com/office/officeart/2017/3/layout/DropPinTimeline"/>
    <dgm:cxn modelId="{AC50F6B5-1617-4185-AD79-2541F2F02803}" type="presParOf" srcId="{CD9AD911-E3AC-45D1-A13A-F7FD9C8CEBF3}" destId="{6C5DDCA6-3F5F-43AA-A604-F1E2CC0250F4}" srcOrd="4" destOrd="0" presId="urn:microsoft.com/office/officeart/2017/3/layout/DropPinTimeline"/>
    <dgm:cxn modelId="{0A773CF9-E6F9-4204-AF12-C335B5C68224}" type="presParOf" srcId="{CD9AD911-E3AC-45D1-A13A-F7FD9C8CEBF3}" destId="{67BB94B6-A25D-4B74-9E63-6C15F60B90A9}" srcOrd="5" destOrd="0" presId="urn:microsoft.com/office/officeart/2017/3/layout/DropPinTimeline"/>
    <dgm:cxn modelId="{52858CFE-1EDA-4C74-B32E-7AD08193E196}" type="presParOf" srcId="{6865F005-650E-4874-83D2-8AACB8814A71}" destId="{1DF32C38-F3C5-4276-9BDB-E6334FD530A9}" srcOrd="1" destOrd="0" presId="urn:microsoft.com/office/officeart/2017/3/layout/DropPinTimeline"/>
    <dgm:cxn modelId="{8EB4F2DD-A1C8-485D-B44F-AF27541AAF55}" type="presParOf" srcId="{6865F005-650E-4874-83D2-8AACB8814A71}" destId="{BE7F9412-0F05-488E-8529-40F74CC1B712}" srcOrd="2" destOrd="0" presId="urn:microsoft.com/office/officeart/2017/3/layout/DropPinTimeline"/>
    <dgm:cxn modelId="{0AF6CC90-2088-45DB-96BF-5189968900C2}" type="presParOf" srcId="{BE7F9412-0F05-488E-8529-40F74CC1B712}" destId="{12591EBA-A60A-48F2-BD0A-BB890E095E23}" srcOrd="0" destOrd="0" presId="urn:microsoft.com/office/officeart/2017/3/layout/DropPinTimeline"/>
    <dgm:cxn modelId="{EC370CEA-D280-4BCF-BBD1-5D7E04A4A8D3}" type="presParOf" srcId="{BE7F9412-0F05-488E-8529-40F74CC1B712}" destId="{6E6D2E1E-3824-42AE-9460-062BBAA82D47}" srcOrd="1" destOrd="0" presId="urn:microsoft.com/office/officeart/2017/3/layout/DropPinTimeline"/>
    <dgm:cxn modelId="{44A64E25-367E-4753-958C-9156D80E4375}" type="presParOf" srcId="{6E6D2E1E-3824-42AE-9460-062BBAA82D47}" destId="{7B88CDE3-4A0B-4BF8-98EF-D2FFD695D04C}" srcOrd="0" destOrd="0" presId="urn:microsoft.com/office/officeart/2017/3/layout/DropPinTimeline"/>
    <dgm:cxn modelId="{105CF435-2AB0-4A6E-8A2A-43104FE86A6B}" type="presParOf" srcId="{6E6D2E1E-3824-42AE-9460-062BBAA82D47}" destId="{B63BBBA1-D1E5-4733-8290-BFCC039C7C55}" srcOrd="1" destOrd="0" presId="urn:microsoft.com/office/officeart/2017/3/layout/DropPinTimeline"/>
    <dgm:cxn modelId="{0AA11044-735A-4F5D-928B-D74AF028D6AE}" type="presParOf" srcId="{BE7F9412-0F05-488E-8529-40F74CC1B712}" destId="{958FBEAA-0042-4AA4-BF70-B1F468002848}" srcOrd="2" destOrd="0" presId="urn:microsoft.com/office/officeart/2017/3/layout/DropPinTimeline"/>
    <dgm:cxn modelId="{0DC67439-1432-4BC7-A5D0-ED6C66FE290C}" type="presParOf" srcId="{BE7F9412-0F05-488E-8529-40F74CC1B712}" destId="{EF71FF1C-6986-4D0B-B862-4BDE43973C14}" srcOrd="3" destOrd="0" presId="urn:microsoft.com/office/officeart/2017/3/layout/DropPinTimeline"/>
    <dgm:cxn modelId="{8DAC7C02-F7C3-41B3-A8FD-3A99D8FDC9FB}" type="presParOf" srcId="{BE7F9412-0F05-488E-8529-40F74CC1B712}" destId="{3736EA9E-2174-4A72-A703-9EF4FE8C26CA}" srcOrd="4" destOrd="0" presId="urn:microsoft.com/office/officeart/2017/3/layout/DropPinTimeline"/>
    <dgm:cxn modelId="{0D957F2B-0283-4284-80F3-991B21B35C20}" type="presParOf" srcId="{BE7F9412-0F05-488E-8529-40F74CC1B712}" destId="{9BF21AAF-35BC-4B95-916C-F4BB75D3BAA3}" srcOrd="5" destOrd="0" presId="urn:microsoft.com/office/officeart/2017/3/layout/DropPinTimeline"/>
    <dgm:cxn modelId="{1CB30930-2EE5-4CA6-8CFC-0D36DBBD753F}" type="presParOf" srcId="{6865F005-650E-4874-83D2-8AACB8814A71}" destId="{BD91E5E5-7138-41AC-B17F-07701E120C41}" srcOrd="3" destOrd="0" presId="urn:microsoft.com/office/officeart/2017/3/layout/DropPinTimeline"/>
    <dgm:cxn modelId="{1BE99697-031A-4995-9A56-EE96EBBBDE36}" type="presParOf" srcId="{6865F005-650E-4874-83D2-8AACB8814A71}" destId="{6BEECFF9-1E05-41D4-95BE-018A922DA7DF}" srcOrd="4" destOrd="0" presId="urn:microsoft.com/office/officeart/2017/3/layout/DropPinTimeline"/>
    <dgm:cxn modelId="{3B71905D-25E0-4310-93DA-AF5863EBDE15}" type="presParOf" srcId="{6BEECFF9-1E05-41D4-95BE-018A922DA7DF}" destId="{08AA8DB1-BA28-4D92-8F29-6102D6D6128E}" srcOrd="0" destOrd="0" presId="urn:microsoft.com/office/officeart/2017/3/layout/DropPinTimeline"/>
    <dgm:cxn modelId="{A20D0DAC-2F67-455F-86E5-6490471B57BC}" type="presParOf" srcId="{6BEECFF9-1E05-41D4-95BE-018A922DA7DF}" destId="{14BC3DFF-7D4E-46FD-9509-4B6720509223}" srcOrd="1" destOrd="0" presId="urn:microsoft.com/office/officeart/2017/3/layout/DropPinTimeline"/>
    <dgm:cxn modelId="{93CB9836-D69C-4C9C-B837-EAF1B132C6E1}" type="presParOf" srcId="{14BC3DFF-7D4E-46FD-9509-4B6720509223}" destId="{4768E915-300E-4FCF-826D-94EFC7E57DA1}" srcOrd="0" destOrd="0" presId="urn:microsoft.com/office/officeart/2017/3/layout/DropPinTimeline"/>
    <dgm:cxn modelId="{470D6C5F-1E74-46C8-991C-E6C5BBD66F21}" type="presParOf" srcId="{14BC3DFF-7D4E-46FD-9509-4B6720509223}" destId="{F637B1E4-3A37-4047-A64A-7F02DF497A4E}" srcOrd="1" destOrd="0" presId="urn:microsoft.com/office/officeart/2017/3/layout/DropPinTimeline"/>
    <dgm:cxn modelId="{BAC7A286-ECDF-48CE-9006-22383C9A6F78}" type="presParOf" srcId="{6BEECFF9-1E05-41D4-95BE-018A922DA7DF}" destId="{CDA0FE77-29F3-4814-9155-5CC0BD07B1AF}" srcOrd="2" destOrd="0" presId="urn:microsoft.com/office/officeart/2017/3/layout/DropPinTimeline"/>
    <dgm:cxn modelId="{0C552CAF-A7DB-4282-B38D-455EBEF0C8F8}" type="presParOf" srcId="{6BEECFF9-1E05-41D4-95BE-018A922DA7DF}" destId="{FDDB160D-07E9-413C-ADAB-7FFD1187EA6D}" srcOrd="3" destOrd="0" presId="urn:microsoft.com/office/officeart/2017/3/layout/DropPinTimeline"/>
    <dgm:cxn modelId="{19BDC558-A28A-42AB-82C8-A1B0AF92C345}" type="presParOf" srcId="{6BEECFF9-1E05-41D4-95BE-018A922DA7DF}" destId="{5BF829E1-0128-4BEC-8925-6A4E25A473E3}" srcOrd="4" destOrd="0" presId="urn:microsoft.com/office/officeart/2017/3/layout/DropPinTimeline"/>
    <dgm:cxn modelId="{D262A76E-1EEA-4B9B-96E1-EAD93FF4933A}" type="presParOf" srcId="{6BEECFF9-1E05-41D4-95BE-018A922DA7DF}" destId="{24685DEB-020D-44D4-A831-B2C726B4A1EC}" srcOrd="5" destOrd="0" presId="urn:microsoft.com/office/officeart/2017/3/layout/DropPinTimeline"/>
    <dgm:cxn modelId="{8B76C3C0-FE5A-4B1E-8130-1F89A0731F4D}" type="presParOf" srcId="{6865F005-650E-4874-83D2-8AACB8814A71}" destId="{C1952751-12FC-4399-924D-D71EE79DE3D5}" srcOrd="5" destOrd="0" presId="urn:microsoft.com/office/officeart/2017/3/layout/DropPinTimeline"/>
    <dgm:cxn modelId="{F1691E9B-934B-4F76-A919-7535BA181C8B}" type="presParOf" srcId="{6865F005-650E-4874-83D2-8AACB8814A71}" destId="{F55638C2-7D1C-4A08-A95A-880A382D29DE}" srcOrd="6" destOrd="0" presId="urn:microsoft.com/office/officeart/2017/3/layout/DropPinTimeline"/>
    <dgm:cxn modelId="{0A64C96D-1104-4A61-B3BC-5DE6E52E513F}" type="presParOf" srcId="{F55638C2-7D1C-4A08-A95A-880A382D29DE}" destId="{33AA3AF5-C853-49C1-95A1-88B776AA0779}" srcOrd="0" destOrd="0" presId="urn:microsoft.com/office/officeart/2017/3/layout/DropPinTimeline"/>
    <dgm:cxn modelId="{3D224CC1-3299-460F-9852-7D211532DD7C}" type="presParOf" srcId="{F55638C2-7D1C-4A08-A95A-880A382D29DE}" destId="{49A2411B-D59C-411D-9302-6907CE5F899B}" srcOrd="1" destOrd="0" presId="urn:microsoft.com/office/officeart/2017/3/layout/DropPinTimeline"/>
    <dgm:cxn modelId="{63A0A63D-8EF6-4E70-A193-8957285D4308}" type="presParOf" srcId="{49A2411B-D59C-411D-9302-6907CE5F899B}" destId="{7966ABA0-3F6B-4774-988C-010CF3A68A90}" srcOrd="0" destOrd="0" presId="urn:microsoft.com/office/officeart/2017/3/layout/DropPinTimeline"/>
    <dgm:cxn modelId="{AFF368D3-AD4D-49FE-A49B-B1E3724F3CF0}" type="presParOf" srcId="{49A2411B-D59C-411D-9302-6907CE5F899B}" destId="{0E5D17D0-6B6D-4C25-9F01-279EEB5461D9}" srcOrd="1" destOrd="0" presId="urn:microsoft.com/office/officeart/2017/3/layout/DropPinTimeline"/>
    <dgm:cxn modelId="{29ABB5A0-5919-4A4D-8E0A-6479D7FB1A29}" type="presParOf" srcId="{F55638C2-7D1C-4A08-A95A-880A382D29DE}" destId="{44593AB6-F2C5-4124-9295-12BCFE116E8B}" srcOrd="2" destOrd="0" presId="urn:microsoft.com/office/officeart/2017/3/layout/DropPinTimeline"/>
    <dgm:cxn modelId="{1C8185B9-60D1-4119-9432-EB396972B4B0}" type="presParOf" srcId="{F55638C2-7D1C-4A08-A95A-880A382D29DE}" destId="{353E7507-DD3C-494C-AE73-08A7143A36E2}" srcOrd="3" destOrd="0" presId="urn:microsoft.com/office/officeart/2017/3/layout/DropPinTimeline"/>
    <dgm:cxn modelId="{B74B763C-B085-4255-9154-F0A88CC07392}" type="presParOf" srcId="{F55638C2-7D1C-4A08-A95A-880A382D29DE}" destId="{2ED06C47-B07F-4582-A269-89B0CCBDFE09}" srcOrd="4" destOrd="0" presId="urn:microsoft.com/office/officeart/2017/3/layout/DropPinTimeline"/>
    <dgm:cxn modelId="{51D10706-97C4-4BD4-B8F1-A81BEAFD6411}" type="presParOf" srcId="{F55638C2-7D1C-4A08-A95A-880A382D29DE}" destId="{F620258C-4519-42CF-9A67-3E3C8B91839A}" srcOrd="5" destOrd="0" presId="urn:microsoft.com/office/officeart/2017/3/layout/DropPinTimeline"/>
    <dgm:cxn modelId="{F3AC4878-1859-49ED-B873-72175200078C}" type="presParOf" srcId="{6865F005-650E-4874-83D2-8AACB8814A71}" destId="{400E8358-FFAE-4D77-9EBA-671FD32BB7E1}" srcOrd="7" destOrd="0" presId="urn:microsoft.com/office/officeart/2017/3/layout/DropPinTimeline"/>
    <dgm:cxn modelId="{601EAF50-FDF6-462F-B744-2657E6516ED2}" type="presParOf" srcId="{6865F005-650E-4874-83D2-8AACB8814A71}" destId="{8FE4F957-E734-49A8-899A-08E8F48CA4A0}" srcOrd="8" destOrd="0" presId="urn:microsoft.com/office/officeart/2017/3/layout/DropPinTimeline"/>
    <dgm:cxn modelId="{F9FA1527-328B-452C-8B97-608DF36CCF4F}" type="presParOf" srcId="{8FE4F957-E734-49A8-899A-08E8F48CA4A0}" destId="{D54EC4C1-504D-4AC6-8263-7BAAA74DD574}" srcOrd="0" destOrd="0" presId="urn:microsoft.com/office/officeart/2017/3/layout/DropPinTimeline"/>
    <dgm:cxn modelId="{FAA94A01-67CF-4A4F-8610-5C863A7F28EE}" type="presParOf" srcId="{8FE4F957-E734-49A8-899A-08E8F48CA4A0}" destId="{4F644D01-B380-4803-8F68-5FC66043F238}" srcOrd="1" destOrd="0" presId="urn:microsoft.com/office/officeart/2017/3/layout/DropPinTimeline"/>
    <dgm:cxn modelId="{18E75AA8-529E-4DF7-B8FA-9407569655DE}" type="presParOf" srcId="{4F644D01-B380-4803-8F68-5FC66043F238}" destId="{B852BCEE-BF02-4A27-A44B-7AEEB876AB98}" srcOrd="0" destOrd="0" presId="urn:microsoft.com/office/officeart/2017/3/layout/DropPinTimeline"/>
    <dgm:cxn modelId="{5AE7F67C-3DDE-43D3-9D70-E1A100D3EADB}" type="presParOf" srcId="{4F644D01-B380-4803-8F68-5FC66043F238}" destId="{BCCF671B-9504-4FE8-9CB2-1C15CB7A733E}" srcOrd="1" destOrd="0" presId="urn:microsoft.com/office/officeart/2017/3/layout/DropPinTimeline"/>
    <dgm:cxn modelId="{2E1FA7A0-5E13-46A3-A88C-1BCC3B480D97}" type="presParOf" srcId="{8FE4F957-E734-49A8-899A-08E8F48CA4A0}" destId="{233C70DE-8438-42CE-BD6E-E35453CCC2B4}" srcOrd="2" destOrd="0" presId="urn:microsoft.com/office/officeart/2017/3/layout/DropPinTimeline"/>
    <dgm:cxn modelId="{7EB61501-C511-4770-9F3A-516189D1BAF6}" type="presParOf" srcId="{8FE4F957-E734-49A8-899A-08E8F48CA4A0}" destId="{D1BECF02-930B-4C14-AF9F-603F924919B2}" srcOrd="3" destOrd="0" presId="urn:microsoft.com/office/officeart/2017/3/layout/DropPinTimeline"/>
    <dgm:cxn modelId="{FE87E867-8862-4142-881C-F738226F1642}" type="presParOf" srcId="{8FE4F957-E734-49A8-899A-08E8F48CA4A0}" destId="{03FFF17E-26E0-47B5-BCB4-34BF617FC52C}" srcOrd="4" destOrd="0" presId="urn:microsoft.com/office/officeart/2017/3/layout/DropPinTimeline"/>
    <dgm:cxn modelId="{E82E33D9-EF1E-4069-B8CF-2730D9D69902}" type="presParOf" srcId="{8FE4F957-E734-49A8-899A-08E8F48CA4A0}" destId="{291462D3-B1DF-4E6C-9552-F6435EB2BED8}" srcOrd="5" destOrd="0" presId="urn:microsoft.com/office/officeart/2017/3/layout/DropPinTimeline"/>
    <dgm:cxn modelId="{1A6357F9-B913-485E-BAD1-109A510D379B}" type="presParOf" srcId="{6865F005-650E-4874-83D2-8AACB8814A71}" destId="{63D49FA7-72E9-489D-8C99-BBAC70850531}" srcOrd="9" destOrd="0" presId="urn:microsoft.com/office/officeart/2017/3/layout/DropPinTimeline"/>
    <dgm:cxn modelId="{FEC5CAD8-893E-4B1B-8FC4-2CECD8616FB6}" type="presParOf" srcId="{6865F005-650E-4874-83D2-8AACB8814A71}" destId="{66ED4B42-9DD1-4AEE-9FDD-CA4634D53338}" srcOrd="10" destOrd="0" presId="urn:microsoft.com/office/officeart/2017/3/layout/DropPinTimeline"/>
    <dgm:cxn modelId="{2C45A12E-161A-4BDC-80B2-59EDE6F146A8}" type="presParOf" srcId="{66ED4B42-9DD1-4AEE-9FDD-CA4634D53338}" destId="{1E6F9B50-7092-4066-B530-7393F3B69183}" srcOrd="0" destOrd="0" presId="urn:microsoft.com/office/officeart/2017/3/layout/DropPinTimeline"/>
    <dgm:cxn modelId="{7F807A7D-A2F2-4993-B040-FFF3450632A3}" type="presParOf" srcId="{66ED4B42-9DD1-4AEE-9FDD-CA4634D53338}" destId="{62F3FC33-D7FB-40A2-BCB5-8C0E6DBAE641}" srcOrd="1" destOrd="0" presId="urn:microsoft.com/office/officeart/2017/3/layout/DropPinTimeline"/>
    <dgm:cxn modelId="{CCD8E5AA-FCF8-4709-939C-FBD514BD7F6B}" type="presParOf" srcId="{62F3FC33-D7FB-40A2-BCB5-8C0E6DBAE641}" destId="{615165EB-D2F7-48B6-9061-208B6AD43FD1}" srcOrd="0" destOrd="0" presId="urn:microsoft.com/office/officeart/2017/3/layout/DropPinTimeline"/>
    <dgm:cxn modelId="{E4E30ED1-BCE0-4C1C-9542-B5A73B872A88}" type="presParOf" srcId="{62F3FC33-D7FB-40A2-BCB5-8C0E6DBAE641}" destId="{137B813E-4CEE-42E3-A0BB-26BF5B4916D7}" srcOrd="1" destOrd="0" presId="urn:microsoft.com/office/officeart/2017/3/layout/DropPinTimeline"/>
    <dgm:cxn modelId="{EAB63716-43B9-4043-A219-0210A5C7DFC1}" type="presParOf" srcId="{66ED4B42-9DD1-4AEE-9FDD-CA4634D53338}" destId="{1FECE6B4-7839-4932-8AD2-FC13DE4D6381}" srcOrd="2" destOrd="0" presId="urn:microsoft.com/office/officeart/2017/3/layout/DropPinTimeline"/>
    <dgm:cxn modelId="{416C5D82-2247-402F-954C-607D3B0502E4}" type="presParOf" srcId="{66ED4B42-9DD1-4AEE-9FDD-CA4634D53338}" destId="{BF36BBD1-B689-4BD8-9B81-7BB7FD367A30}" srcOrd="3" destOrd="0" presId="urn:microsoft.com/office/officeart/2017/3/layout/DropPinTimeline"/>
    <dgm:cxn modelId="{DB7A6C44-5A6B-46E4-B4EA-F4549C302B8F}" type="presParOf" srcId="{66ED4B42-9DD1-4AEE-9FDD-CA4634D53338}" destId="{8A6EA603-BEFC-4F2F-BF16-F101311315E7}" srcOrd="4" destOrd="0" presId="urn:microsoft.com/office/officeart/2017/3/layout/DropPinTimeline"/>
    <dgm:cxn modelId="{C399E381-B0C6-4F0C-BE64-E43A77C7618C}" type="presParOf" srcId="{66ED4B42-9DD1-4AEE-9FDD-CA4634D53338}" destId="{0475C961-90E7-47F6-AF0C-4B9EAE67F497}" srcOrd="5" destOrd="0" presId="urn:microsoft.com/office/officeart/2017/3/layout/DropPinTimeline"/>
    <dgm:cxn modelId="{4994AE3C-1893-4866-BF55-F33FB6808AB2}" type="presParOf" srcId="{6865F005-650E-4874-83D2-8AACB8814A71}" destId="{61B1C891-4D29-4882-B0D2-9DE5DE8782FA}" srcOrd="11" destOrd="0" presId="urn:microsoft.com/office/officeart/2017/3/layout/DropPinTimeline"/>
    <dgm:cxn modelId="{C0D037F7-45F5-4B2A-922A-1215AC03A7A2}" type="presParOf" srcId="{6865F005-650E-4874-83D2-8AACB8814A71}" destId="{5F6EBABA-48E3-4F32-BC72-8ADBC7F3E7F9}" srcOrd="12" destOrd="0" presId="urn:microsoft.com/office/officeart/2017/3/layout/DropPinTimeline"/>
    <dgm:cxn modelId="{43D77B78-08FD-49D2-9222-B041281B2822}" type="presParOf" srcId="{5F6EBABA-48E3-4F32-BC72-8ADBC7F3E7F9}" destId="{1AD979C0-C4A6-4CC7-BD77-DFF072DE4417}" srcOrd="0" destOrd="0" presId="urn:microsoft.com/office/officeart/2017/3/layout/DropPinTimeline"/>
    <dgm:cxn modelId="{1C0D6D7F-0519-4EC4-9C2F-E3A3C6B2C11D}" type="presParOf" srcId="{5F6EBABA-48E3-4F32-BC72-8ADBC7F3E7F9}" destId="{98ECD01C-57F8-4770-B620-2FCE2DFEAF2A}" srcOrd="1" destOrd="0" presId="urn:microsoft.com/office/officeart/2017/3/layout/DropPinTimeline"/>
    <dgm:cxn modelId="{443D2274-D9B5-4694-B498-37390CE854D4}" type="presParOf" srcId="{98ECD01C-57F8-4770-B620-2FCE2DFEAF2A}" destId="{7760F47A-5BB6-4D08-AF98-4AF6E81A93CC}" srcOrd="0" destOrd="0" presId="urn:microsoft.com/office/officeart/2017/3/layout/DropPinTimeline"/>
    <dgm:cxn modelId="{8D97D86A-88AF-4BD3-94D0-FDD91AA85245}" type="presParOf" srcId="{98ECD01C-57F8-4770-B620-2FCE2DFEAF2A}" destId="{D70FD964-CB91-4C40-91DB-28FACBBA4B4C}" srcOrd="1" destOrd="0" presId="urn:microsoft.com/office/officeart/2017/3/layout/DropPinTimeline"/>
    <dgm:cxn modelId="{6A84D52D-BE0A-4F9E-9383-28054AEB226B}" type="presParOf" srcId="{5F6EBABA-48E3-4F32-BC72-8ADBC7F3E7F9}" destId="{EA021605-E1F7-46A7-B848-074DA606CD5A}" srcOrd="2" destOrd="0" presId="urn:microsoft.com/office/officeart/2017/3/layout/DropPinTimeline"/>
    <dgm:cxn modelId="{D991E9B6-0E19-462E-B646-4C09A309452D}" type="presParOf" srcId="{5F6EBABA-48E3-4F32-BC72-8ADBC7F3E7F9}" destId="{C7048365-067A-4A6C-83A8-801B677B13A3}" srcOrd="3" destOrd="0" presId="urn:microsoft.com/office/officeart/2017/3/layout/DropPinTimeline"/>
    <dgm:cxn modelId="{669A92B3-304A-448A-AFB2-3B55FF8CC32A}" type="presParOf" srcId="{5F6EBABA-48E3-4F32-BC72-8ADBC7F3E7F9}" destId="{415FFB34-544B-4C4C-8A3E-802420AB0C94}" srcOrd="4" destOrd="0" presId="urn:microsoft.com/office/officeart/2017/3/layout/DropPinTimeline"/>
    <dgm:cxn modelId="{43CB81B6-569C-4E3D-B90A-DB765889028D}" type="presParOf" srcId="{5F6EBABA-48E3-4F32-BC72-8ADBC7F3E7F9}" destId="{6E19C860-2000-4F1F-BCE1-66CBF904F91E}" srcOrd="5" destOrd="0" presId="urn:microsoft.com/office/officeart/2017/3/layout/DropPinTimeline"/>
    <dgm:cxn modelId="{0361E095-323B-4AE2-A7B0-754378F1C709}" type="presParOf" srcId="{6865F005-650E-4874-83D2-8AACB8814A71}" destId="{48139D94-DCFA-439A-8797-EA90D661E1EA}" srcOrd="13" destOrd="0" presId="urn:microsoft.com/office/officeart/2017/3/layout/DropPinTimeline"/>
    <dgm:cxn modelId="{57549012-32CA-4AFA-B24B-196930CC2499}" type="presParOf" srcId="{6865F005-650E-4874-83D2-8AACB8814A71}" destId="{AC9F665E-7B20-452E-8FAA-40A2D2135EAE}" srcOrd="14" destOrd="0" presId="urn:microsoft.com/office/officeart/2017/3/layout/DropPinTimeline"/>
    <dgm:cxn modelId="{D9FADA7F-729B-417F-8505-79CAFD53E696}" type="presParOf" srcId="{AC9F665E-7B20-452E-8FAA-40A2D2135EAE}" destId="{1CAAA4A5-1CD4-41A1-A31D-DC2EC64BAE0F}" srcOrd="0" destOrd="0" presId="urn:microsoft.com/office/officeart/2017/3/layout/DropPinTimeline"/>
    <dgm:cxn modelId="{D62E2F55-B858-4AC2-B0EE-C02BFABA4FEC}" type="presParOf" srcId="{AC9F665E-7B20-452E-8FAA-40A2D2135EAE}" destId="{59FAA933-DC92-419E-9144-137319E5190B}" srcOrd="1" destOrd="0" presId="urn:microsoft.com/office/officeart/2017/3/layout/DropPinTimeline"/>
    <dgm:cxn modelId="{11FB5187-C16E-4135-A17A-03D9EAC2ED79}" type="presParOf" srcId="{59FAA933-DC92-419E-9144-137319E5190B}" destId="{11B371DC-F03B-415B-BEA1-C380BE003E89}" srcOrd="0" destOrd="0" presId="urn:microsoft.com/office/officeart/2017/3/layout/DropPinTimeline"/>
    <dgm:cxn modelId="{D88D88A2-CFB0-4F25-AAFA-D7BC83BDAB03}" type="presParOf" srcId="{59FAA933-DC92-419E-9144-137319E5190B}" destId="{8B036B5B-D766-4C0A-B0BE-229360D6A2CC}" srcOrd="1" destOrd="0" presId="urn:microsoft.com/office/officeart/2017/3/layout/DropPinTimeline"/>
    <dgm:cxn modelId="{F521314D-50DE-4C76-9035-772D97612B4D}" type="presParOf" srcId="{AC9F665E-7B20-452E-8FAA-40A2D2135EAE}" destId="{7F3AA6C0-105A-4E2B-870A-C187307A50CB}" srcOrd="2" destOrd="0" presId="urn:microsoft.com/office/officeart/2017/3/layout/DropPinTimeline"/>
    <dgm:cxn modelId="{DB9D3FCB-A71A-4AB5-A314-2973E1BEED50}" type="presParOf" srcId="{AC9F665E-7B20-452E-8FAA-40A2D2135EAE}" destId="{593814BF-58E8-4616-825B-C89DABA29A7F}" srcOrd="3" destOrd="0" presId="urn:microsoft.com/office/officeart/2017/3/layout/DropPinTimeline"/>
    <dgm:cxn modelId="{90620BC1-F007-49FD-9331-BA372E1D13E1}" type="presParOf" srcId="{AC9F665E-7B20-452E-8FAA-40A2D2135EAE}" destId="{B9A34CD5-F29C-4021-A54D-67C36F39E6C5}" srcOrd="4" destOrd="0" presId="urn:microsoft.com/office/officeart/2017/3/layout/DropPinTimeline"/>
    <dgm:cxn modelId="{43E86B87-4B33-495D-8F5F-5026D8BE4EE3}" type="presParOf" srcId="{AC9F665E-7B20-452E-8FAA-40A2D2135EAE}" destId="{43A7D1CE-6F68-49FB-8140-1F26B903AC3B}" srcOrd="5" destOrd="0" presId="urn:microsoft.com/office/officeart/2017/3/layout/DropPinTimeline"/>
    <dgm:cxn modelId="{8AA12084-A7B9-4EB0-B1D8-41B3055C7F38}" type="presParOf" srcId="{6865F005-650E-4874-83D2-8AACB8814A71}" destId="{91D076BD-EF2C-4F71-A504-07F6C9964612}" srcOrd="15" destOrd="0" presId="urn:microsoft.com/office/officeart/2017/3/layout/DropPinTimeline"/>
    <dgm:cxn modelId="{C7400882-90F3-426F-BFFF-A5FE24D4A5CB}" type="presParOf" srcId="{6865F005-650E-4874-83D2-8AACB8814A71}" destId="{B312A38C-1ABA-4933-8EF7-D8FBD9996156}" srcOrd="16" destOrd="0" presId="urn:microsoft.com/office/officeart/2017/3/layout/DropPinTimeline"/>
    <dgm:cxn modelId="{C17521B8-B6F8-4240-8726-C3364955B00B}" type="presParOf" srcId="{B312A38C-1ABA-4933-8EF7-D8FBD9996156}" destId="{3E477477-FB79-4A1A-A9A9-5703C989A1FD}" srcOrd="0" destOrd="0" presId="urn:microsoft.com/office/officeart/2017/3/layout/DropPinTimeline"/>
    <dgm:cxn modelId="{837CE155-BA87-4672-B8E2-EF5B577E8482}" type="presParOf" srcId="{B312A38C-1ABA-4933-8EF7-D8FBD9996156}" destId="{24E91C02-34D0-4793-9887-FAABBB0DA54B}" srcOrd="1" destOrd="0" presId="urn:microsoft.com/office/officeart/2017/3/layout/DropPinTimeline"/>
    <dgm:cxn modelId="{8F180731-8047-4A11-BDC8-5327F5EA3784}" type="presParOf" srcId="{24E91C02-34D0-4793-9887-FAABBB0DA54B}" destId="{B0C027F3-88A1-4DB5-82C1-4D8D3631ECE0}" srcOrd="0" destOrd="0" presId="urn:microsoft.com/office/officeart/2017/3/layout/DropPinTimeline"/>
    <dgm:cxn modelId="{92349A94-3E6A-45A3-8A10-B7B1D52BA2C5}" type="presParOf" srcId="{24E91C02-34D0-4793-9887-FAABBB0DA54B}" destId="{4F1B33BD-36C7-4936-BD37-0DD856609B83}" srcOrd="1" destOrd="0" presId="urn:microsoft.com/office/officeart/2017/3/layout/DropPinTimeline"/>
    <dgm:cxn modelId="{CE6666A3-A885-4812-B4AD-81543EE8623C}" type="presParOf" srcId="{B312A38C-1ABA-4933-8EF7-D8FBD9996156}" destId="{2622DCBF-A249-4FB5-9EBB-B3A5F4B79348}" srcOrd="2" destOrd="0" presId="urn:microsoft.com/office/officeart/2017/3/layout/DropPinTimeline"/>
    <dgm:cxn modelId="{27481A4D-0659-4045-9975-1D1648D139CD}" type="presParOf" srcId="{B312A38C-1ABA-4933-8EF7-D8FBD9996156}" destId="{6FDC7BBD-7E5A-4672-8A0E-3FDA8789D755}" srcOrd="3" destOrd="0" presId="urn:microsoft.com/office/officeart/2017/3/layout/DropPinTimeline"/>
    <dgm:cxn modelId="{03CC30A7-A2A9-4C17-BB42-68023CA3D151}" type="presParOf" srcId="{B312A38C-1ABA-4933-8EF7-D8FBD9996156}" destId="{0B9D834E-6595-4FB7-9A49-288818C3978F}" srcOrd="4" destOrd="0" presId="urn:microsoft.com/office/officeart/2017/3/layout/DropPinTimeline"/>
    <dgm:cxn modelId="{0B5CC4A1-04BA-4A35-97D8-2921C36B96D3}" type="presParOf" srcId="{B312A38C-1ABA-4933-8EF7-D8FBD9996156}" destId="{B9217975-89C6-4CFF-BBE2-60B55496F107}"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318CFB-051E-499C-A4AA-A5311187C2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0B2686-F676-4E74-8711-233E6161C6BD}">
      <dgm:prSet/>
      <dgm:spPr/>
      <dgm:t>
        <a:bodyPr/>
        <a:lstStyle/>
        <a:p>
          <a:r>
            <a:rPr lang="en-US"/>
            <a:t>Mary Hudgins and Barbara Jackson facilitated donation of material from Florence Price Robertson in 1975</a:t>
          </a:r>
        </a:p>
      </dgm:t>
    </dgm:pt>
    <dgm:pt modelId="{D6FE8958-D422-4AF3-853A-D65550460259}" type="parTrans" cxnId="{2FDC6446-EF2F-4A54-97EB-9481F5817D2C}">
      <dgm:prSet/>
      <dgm:spPr/>
      <dgm:t>
        <a:bodyPr/>
        <a:lstStyle/>
        <a:p>
          <a:endParaRPr lang="en-US"/>
        </a:p>
      </dgm:t>
    </dgm:pt>
    <dgm:pt modelId="{8578EFB4-3C62-4A41-BF9D-F764F5FE9E04}" type="sibTrans" cxnId="{2FDC6446-EF2F-4A54-97EB-9481F5817D2C}">
      <dgm:prSet/>
      <dgm:spPr/>
      <dgm:t>
        <a:bodyPr/>
        <a:lstStyle/>
        <a:p>
          <a:endParaRPr lang="en-US"/>
        </a:p>
      </dgm:t>
    </dgm:pt>
    <dgm:pt modelId="{53A9D1A4-49AA-4D64-9FB9-96BE6F2D5842}">
      <dgm:prSet/>
      <dgm:spPr/>
      <dgm:t>
        <a:bodyPr/>
        <a:lstStyle/>
        <a:p>
          <a:r>
            <a:rPr lang="en-US"/>
            <a:t>Special Collections made limited number of scores, professional documents, and images available then</a:t>
          </a:r>
        </a:p>
      </dgm:t>
    </dgm:pt>
    <dgm:pt modelId="{2B834A3E-7249-4206-B08D-DF4F132A99E5}" type="parTrans" cxnId="{30A2FD52-9AF5-48F2-A62A-3AD1614AA74E}">
      <dgm:prSet/>
      <dgm:spPr/>
      <dgm:t>
        <a:bodyPr/>
        <a:lstStyle/>
        <a:p>
          <a:endParaRPr lang="en-US"/>
        </a:p>
      </dgm:t>
    </dgm:pt>
    <dgm:pt modelId="{AB50D7EE-A782-4DB9-9BE8-55B06E1782FD}" type="sibTrans" cxnId="{30A2FD52-9AF5-48F2-A62A-3AD1614AA74E}">
      <dgm:prSet/>
      <dgm:spPr/>
      <dgm:t>
        <a:bodyPr/>
        <a:lstStyle/>
        <a:p>
          <a:endParaRPr lang="en-US"/>
        </a:p>
      </dgm:t>
    </dgm:pt>
    <dgm:pt modelId="{101A5CBE-19AB-426F-B6F5-99E5A0DFE75E}">
      <dgm:prSet/>
      <dgm:spPr/>
      <dgm:t>
        <a:bodyPr/>
        <a:lstStyle/>
        <a:p>
          <a:r>
            <a:rPr lang="en-US" i="1" dirty="0"/>
            <a:t>Symphony E Minor </a:t>
          </a:r>
          <a:r>
            <a:rPr lang="en-US" dirty="0"/>
            <a:t>orchestration incorporated after</a:t>
          </a:r>
        </a:p>
      </dgm:t>
    </dgm:pt>
    <dgm:pt modelId="{1C167F1E-ED73-40F0-97CC-092C2295ABD0}" type="parTrans" cxnId="{D2B17F56-AF53-42E7-8368-68497CAA2C41}">
      <dgm:prSet/>
      <dgm:spPr/>
      <dgm:t>
        <a:bodyPr/>
        <a:lstStyle/>
        <a:p>
          <a:endParaRPr lang="en-US"/>
        </a:p>
      </dgm:t>
    </dgm:pt>
    <dgm:pt modelId="{AEFFE4B8-CE75-4947-9AEC-85414B634630}" type="sibTrans" cxnId="{D2B17F56-AF53-42E7-8368-68497CAA2C41}">
      <dgm:prSet/>
      <dgm:spPr/>
      <dgm:t>
        <a:bodyPr/>
        <a:lstStyle/>
        <a:p>
          <a:endParaRPr lang="en-US"/>
        </a:p>
      </dgm:t>
    </dgm:pt>
    <dgm:pt modelId="{C0955CD3-4F83-4E65-8380-6A600B765AFF}">
      <dgm:prSet/>
      <dgm:spPr/>
      <dgm:t>
        <a:bodyPr/>
        <a:lstStyle/>
        <a:p>
          <a:r>
            <a:rPr lang="en-US"/>
            <a:t>Close relationships with Jackson, Jim Greeson, and others for years to add published collections.</a:t>
          </a:r>
        </a:p>
      </dgm:t>
    </dgm:pt>
    <dgm:pt modelId="{36C1EB09-E297-440E-90D9-61F4B60FAC1F}" type="parTrans" cxnId="{6E3ED6E4-444A-42C1-B39E-88ED1D602A35}">
      <dgm:prSet/>
      <dgm:spPr/>
      <dgm:t>
        <a:bodyPr/>
        <a:lstStyle/>
        <a:p>
          <a:endParaRPr lang="en-US"/>
        </a:p>
      </dgm:t>
    </dgm:pt>
    <dgm:pt modelId="{FF84962F-F6D0-4421-B02A-44AF689348FA}" type="sibTrans" cxnId="{6E3ED6E4-444A-42C1-B39E-88ED1D602A35}">
      <dgm:prSet/>
      <dgm:spPr/>
      <dgm:t>
        <a:bodyPr/>
        <a:lstStyle/>
        <a:p>
          <a:endParaRPr lang="en-US"/>
        </a:p>
      </dgm:t>
    </dgm:pt>
    <dgm:pt modelId="{65753C8C-7E52-4004-A907-0D802CD71874}" type="pres">
      <dgm:prSet presAssocID="{FE318CFB-051E-499C-A4AA-A5311187C2AC}" presName="linear" presStyleCnt="0">
        <dgm:presLayoutVars>
          <dgm:animLvl val="lvl"/>
          <dgm:resizeHandles val="exact"/>
        </dgm:presLayoutVars>
      </dgm:prSet>
      <dgm:spPr/>
    </dgm:pt>
    <dgm:pt modelId="{C6B5E9C2-F110-4089-8832-9572E20C4E06}" type="pres">
      <dgm:prSet presAssocID="{4A0B2686-F676-4E74-8711-233E6161C6BD}" presName="parentText" presStyleLbl="node1" presStyleIdx="0" presStyleCnt="4">
        <dgm:presLayoutVars>
          <dgm:chMax val="0"/>
          <dgm:bulletEnabled val="1"/>
        </dgm:presLayoutVars>
      </dgm:prSet>
      <dgm:spPr/>
    </dgm:pt>
    <dgm:pt modelId="{D119C838-9482-4196-BED0-BA68A8C65931}" type="pres">
      <dgm:prSet presAssocID="{8578EFB4-3C62-4A41-BF9D-F764F5FE9E04}" presName="spacer" presStyleCnt="0"/>
      <dgm:spPr/>
    </dgm:pt>
    <dgm:pt modelId="{ADA8EEBB-47E1-4D56-8151-BFA16110FA59}" type="pres">
      <dgm:prSet presAssocID="{53A9D1A4-49AA-4D64-9FB9-96BE6F2D5842}" presName="parentText" presStyleLbl="node1" presStyleIdx="1" presStyleCnt="4">
        <dgm:presLayoutVars>
          <dgm:chMax val="0"/>
          <dgm:bulletEnabled val="1"/>
        </dgm:presLayoutVars>
      </dgm:prSet>
      <dgm:spPr/>
    </dgm:pt>
    <dgm:pt modelId="{6D64848D-93A0-496C-8A7A-37CB4E31B5A1}" type="pres">
      <dgm:prSet presAssocID="{AB50D7EE-A782-4DB9-9BE8-55B06E1782FD}" presName="spacer" presStyleCnt="0"/>
      <dgm:spPr/>
    </dgm:pt>
    <dgm:pt modelId="{E968F00B-7ACA-45FF-9D12-8C7A32313676}" type="pres">
      <dgm:prSet presAssocID="{101A5CBE-19AB-426F-B6F5-99E5A0DFE75E}" presName="parentText" presStyleLbl="node1" presStyleIdx="2" presStyleCnt="4">
        <dgm:presLayoutVars>
          <dgm:chMax val="0"/>
          <dgm:bulletEnabled val="1"/>
        </dgm:presLayoutVars>
      </dgm:prSet>
      <dgm:spPr/>
    </dgm:pt>
    <dgm:pt modelId="{5E77E01A-9F29-4E35-9A45-904D29DB7AF7}" type="pres">
      <dgm:prSet presAssocID="{AEFFE4B8-CE75-4947-9AEC-85414B634630}" presName="spacer" presStyleCnt="0"/>
      <dgm:spPr/>
    </dgm:pt>
    <dgm:pt modelId="{CC224FE2-8E7E-46C8-A188-08AF61EE039C}" type="pres">
      <dgm:prSet presAssocID="{C0955CD3-4F83-4E65-8380-6A600B765AFF}" presName="parentText" presStyleLbl="node1" presStyleIdx="3" presStyleCnt="4">
        <dgm:presLayoutVars>
          <dgm:chMax val="0"/>
          <dgm:bulletEnabled val="1"/>
        </dgm:presLayoutVars>
      </dgm:prSet>
      <dgm:spPr/>
    </dgm:pt>
  </dgm:ptLst>
  <dgm:cxnLst>
    <dgm:cxn modelId="{DA4B4C2A-9CD9-4AFE-8A75-F38AC21FE329}" type="presOf" srcId="{4A0B2686-F676-4E74-8711-233E6161C6BD}" destId="{C6B5E9C2-F110-4089-8832-9572E20C4E06}" srcOrd="0" destOrd="0" presId="urn:microsoft.com/office/officeart/2005/8/layout/vList2"/>
    <dgm:cxn modelId="{5DE7F560-C979-4C59-8115-F296B028F5C8}" type="presOf" srcId="{53A9D1A4-49AA-4D64-9FB9-96BE6F2D5842}" destId="{ADA8EEBB-47E1-4D56-8151-BFA16110FA59}" srcOrd="0" destOrd="0" presId="urn:microsoft.com/office/officeart/2005/8/layout/vList2"/>
    <dgm:cxn modelId="{900D5A61-ADD9-4CF8-9AC5-6511E1055934}" type="presOf" srcId="{C0955CD3-4F83-4E65-8380-6A600B765AFF}" destId="{CC224FE2-8E7E-46C8-A188-08AF61EE039C}" srcOrd="0" destOrd="0" presId="urn:microsoft.com/office/officeart/2005/8/layout/vList2"/>
    <dgm:cxn modelId="{2FDC6446-EF2F-4A54-97EB-9481F5817D2C}" srcId="{FE318CFB-051E-499C-A4AA-A5311187C2AC}" destId="{4A0B2686-F676-4E74-8711-233E6161C6BD}" srcOrd="0" destOrd="0" parTransId="{D6FE8958-D422-4AF3-853A-D65550460259}" sibTransId="{8578EFB4-3C62-4A41-BF9D-F764F5FE9E04}"/>
    <dgm:cxn modelId="{30A2FD52-9AF5-48F2-A62A-3AD1614AA74E}" srcId="{FE318CFB-051E-499C-A4AA-A5311187C2AC}" destId="{53A9D1A4-49AA-4D64-9FB9-96BE6F2D5842}" srcOrd="1" destOrd="0" parTransId="{2B834A3E-7249-4206-B08D-DF4F132A99E5}" sibTransId="{AB50D7EE-A782-4DB9-9BE8-55B06E1782FD}"/>
    <dgm:cxn modelId="{D2B17F56-AF53-42E7-8368-68497CAA2C41}" srcId="{FE318CFB-051E-499C-A4AA-A5311187C2AC}" destId="{101A5CBE-19AB-426F-B6F5-99E5A0DFE75E}" srcOrd="2" destOrd="0" parTransId="{1C167F1E-ED73-40F0-97CC-092C2295ABD0}" sibTransId="{AEFFE4B8-CE75-4947-9AEC-85414B634630}"/>
    <dgm:cxn modelId="{C7046157-1193-4B57-A934-F89CE16BC59D}" type="presOf" srcId="{101A5CBE-19AB-426F-B6F5-99E5A0DFE75E}" destId="{E968F00B-7ACA-45FF-9D12-8C7A32313676}" srcOrd="0" destOrd="0" presId="urn:microsoft.com/office/officeart/2005/8/layout/vList2"/>
    <dgm:cxn modelId="{83223290-096E-4E61-80D5-4B98ED5F5E30}" type="presOf" srcId="{FE318CFB-051E-499C-A4AA-A5311187C2AC}" destId="{65753C8C-7E52-4004-A907-0D802CD71874}" srcOrd="0" destOrd="0" presId="urn:microsoft.com/office/officeart/2005/8/layout/vList2"/>
    <dgm:cxn modelId="{6E3ED6E4-444A-42C1-B39E-88ED1D602A35}" srcId="{FE318CFB-051E-499C-A4AA-A5311187C2AC}" destId="{C0955CD3-4F83-4E65-8380-6A600B765AFF}" srcOrd="3" destOrd="0" parTransId="{36C1EB09-E297-440E-90D9-61F4B60FAC1F}" sibTransId="{FF84962F-F6D0-4421-B02A-44AF689348FA}"/>
    <dgm:cxn modelId="{D4ED3677-072E-4E30-8E26-6A0712C61506}" type="presParOf" srcId="{65753C8C-7E52-4004-A907-0D802CD71874}" destId="{C6B5E9C2-F110-4089-8832-9572E20C4E06}" srcOrd="0" destOrd="0" presId="urn:microsoft.com/office/officeart/2005/8/layout/vList2"/>
    <dgm:cxn modelId="{EDE328EC-9311-4132-BA42-E222426A36C1}" type="presParOf" srcId="{65753C8C-7E52-4004-A907-0D802CD71874}" destId="{D119C838-9482-4196-BED0-BA68A8C65931}" srcOrd="1" destOrd="0" presId="urn:microsoft.com/office/officeart/2005/8/layout/vList2"/>
    <dgm:cxn modelId="{28EFCB02-BAF6-4C85-AAE4-D86A359F732C}" type="presParOf" srcId="{65753C8C-7E52-4004-A907-0D802CD71874}" destId="{ADA8EEBB-47E1-4D56-8151-BFA16110FA59}" srcOrd="2" destOrd="0" presId="urn:microsoft.com/office/officeart/2005/8/layout/vList2"/>
    <dgm:cxn modelId="{22D3E0BF-28FA-4848-B312-F8FEDFC921DB}" type="presParOf" srcId="{65753C8C-7E52-4004-A907-0D802CD71874}" destId="{6D64848D-93A0-496C-8A7A-37CB4E31B5A1}" srcOrd="3" destOrd="0" presId="urn:microsoft.com/office/officeart/2005/8/layout/vList2"/>
    <dgm:cxn modelId="{16EB1A2D-472C-488C-AC4C-A882B3D887F0}" type="presParOf" srcId="{65753C8C-7E52-4004-A907-0D802CD71874}" destId="{E968F00B-7ACA-45FF-9D12-8C7A32313676}" srcOrd="4" destOrd="0" presId="urn:microsoft.com/office/officeart/2005/8/layout/vList2"/>
    <dgm:cxn modelId="{BB41FA31-B64C-4912-B3C5-BBB3537EB13C}" type="presParOf" srcId="{65753C8C-7E52-4004-A907-0D802CD71874}" destId="{5E77E01A-9F29-4E35-9A45-904D29DB7AF7}" srcOrd="5" destOrd="0" presId="urn:microsoft.com/office/officeart/2005/8/layout/vList2"/>
    <dgm:cxn modelId="{88E107C9-7090-46A0-BCEE-3FDA7D8714D0}" type="presParOf" srcId="{65753C8C-7E52-4004-A907-0D802CD71874}" destId="{CC224FE2-8E7E-46C8-A188-08AF61EE039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51819-7735-4A6F-8E42-A9E324181ACA}">
      <dsp:nvSpPr>
        <dsp:cNvPr id="0" name=""/>
        <dsp:cNvSpPr/>
      </dsp:nvSpPr>
      <dsp:spPr>
        <a:xfrm>
          <a:off x="0" y="2096402"/>
          <a:ext cx="10927829"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8BBF0FB2-EA35-43E6-9067-0D79EB6FB084}">
      <dsp:nvSpPr>
        <dsp:cNvPr id="0" name=""/>
        <dsp:cNvSpPr/>
      </dsp:nvSpPr>
      <dsp:spPr>
        <a:xfrm rot="8100000">
          <a:off x="65439" y="487493"/>
          <a:ext cx="299626" cy="299626"/>
        </a:xfrm>
        <a:prstGeom prst="teardrop">
          <a:avLst>
            <a:gd name="adj" fmla="val 11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8E20E-169E-4B46-9151-34BA233F93C9}">
      <dsp:nvSpPr>
        <dsp:cNvPr id="0" name=""/>
        <dsp:cNvSpPr/>
      </dsp:nvSpPr>
      <dsp:spPr>
        <a:xfrm>
          <a:off x="98725" y="520778"/>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9886987-599A-4CB5-9CEF-B22784B099CC}">
      <dsp:nvSpPr>
        <dsp:cNvPr id="0" name=""/>
        <dsp:cNvSpPr/>
      </dsp:nvSpPr>
      <dsp:spPr>
        <a:xfrm>
          <a:off x="427120" y="85533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t>Discovery of Price material by </a:t>
          </a:r>
          <a:r>
            <a:rPr lang="en-US" sz="1200" kern="1200" dirty="0" err="1"/>
            <a:t>Gatwoods</a:t>
          </a:r>
          <a:r>
            <a:rPr lang="en-US" sz="1200" kern="1200" dirty="0"/>
            <a:t> in St. Anne, Illinois</a:t>
          </a:r>
        </a:p>
      </dsp:txBody>
      <dsp:txXfrm>
        <a:off x="427120" y="855332"/>
        <a:ext cx="1766769" cy="1241070"/>
      </dsp:txXfrm>
    </dsp:sp>
    <dsp:sp modelId="{7403AFE1-DDCD-4DD8-8501-12460632E787}">
      <dsp:nvSpPr>
        <dsp:cNvPr id="0" name=""/>
        <dsp:cNvSpPr/>
      </dsp:nvSpPr>
      <dsp:spPr>
        <a:xfrm>
          <a:off x="427120" y="419280"/>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2009</a:t>
          </a:r>
        </a:p>
      </dsp:txBody>
      <dsp:txXfrm>
        <a:off x="427120" y="419280"/>
        <a:ext cx="1766769" cy="436051"/>
      </dsp:txXfrm>
    </dsp:sp>
    <dsp:sp modelId="{6C5DDCA6-3F5F-43AA-A604-F1E2CC0250F4}">
      <dsp:nvSpPr>
        <dsp:cNvPr id="0" name=""/>
        <dsp:cNvSpPr/>
      </dsp:nvSpPr>
      <dsp:spPr>
        <a:xfrm>
          <a:off x="215252" y="855332"/>
          <a:ext cx="0" cy="1241070"/>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A97CFF-7CDD-48F3-96FA-FCBE3A7CB9EB}">
      <dsp:nvSpPr>
        <dsp:cNvPr id="0" name=""/>
        <dsp:cNvSpPr/>
      </dsp:nvSpPr>
      <dsp:spPr>
        <a:xfrm>
          <a:off x="183274" y="2057157"/>
          <a:ext cx="76272" cy="7848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8CDE3-4A0B-4BF8-98EF-D2FFD695D04C}">
      <dsp:nvSpPr>
        <dsp:cNvPr id="0" name=""/>
        <dsp:cNvSpPr/>
      </dsp:nvSpPr>
      <dsp:spPr>
        <a:xfrm rot="18900000">
          <a:off x="1156758" y="3405685"/>
          <a:ext cx="299626" cy="299626"/>
        </a:xfrm>
        <a:prstGeom prst="teardrop">
          <a:avLst>
            <a:gd name="adj" fmla="val 115000"/>
          </a:avLst>
        </a:prstGeom>
        <a:solidFill>
          <a:schemeClr val="accent2">
            <a:hueOff val="805452"/>
            <a:satOff val="-2312"/>
            <a:lumOff val="-3701"/>
            <a:alphaOff val="0"/>
          </a:schemeClr>
        </a:solidFill>
        <a:ln w="19050" cap="flat" cmpd="sng" algn="ctr">
          <a:solidFill>
            <a:schemeClr val="accent2">
              <a:hueOff val="805452"/>
              <a:satOff val="-2312"/>
              <a:lumOff val="-37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BBBA1-D1E5-4733-8290-BFCC039C7C55}">
      <dsp:nvSpPr>
        <dsp:cNvPr id="0" name=""/>
        <dsp:cNvSpPr/>
      </dsp:nvSpPr>
      <dsp:spPr>
        <a:xfrm>
          <a:off x="1190044" y="3438971"/>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58FBEAA-0042-4AA4-BF70-B1F468002848}">
      <dsp:nvSpPr>
        <dsp:cNvPr id="0" name=""/>
        <dsp:cNvSpPr/>
      </dsp:nvSpPr>
      <dsp:spPr>
        <a:xfrm>
          <a:off x="1518440" y="209640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t>Tom Dillard and Tim Nutt negotiated acquisition and transfer</a:t>
          </a:r>
        </a:p>
      </dsp:txBody>
      <dsp:txXfrm>
        <a:off x="1518440" y="2096402"/>
        <a:ext cx="1766769" cy="1241070"/>
      </dsp:txXfrm>
    </dsp:sp>
    <dsp:sp modelId="{EF71FF1C-6986-4D0B-B862-4BDE43973C14}">
      <dsp:nvSpPr>
        <dsp:cNvPr id="0" name=""/>
        <dsp:cNvSpPr/>
      </dsp:nvSpPr>
      <dsp:spPr>
        <a:xfrm>
          <a:off x="1518440" y="3337472"/>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2010</a:t>
          </a:r>
        </a:p>
      </dsp:txBody>
      <dsp:txXfrm>
        <a:off x="1518440" y="3337472"/>
        <a:ext cx="1766769" cy="436051"/>
      </dsp:txXfrm>
    </dsp:sp>
    <dsp:sp modelId="{3736EA9E-2174-4A72-A703-9EF4FE8C26CA}">
      <dsp:nvSpPr>
        <dsp:cNvPr id="0" name=""/>
        <dsp:cNvSpPr/>
      </dsp:nvSpPr>
      <dsp:spPr>
        <a:xfrm>
          <a:off x="1306572" y="2096402"/>
          <a:ext cx="0" cy="1241070"/>
        </a:xfrm>
        <a:prstGeom prst="line">
          <a:avLst/>
        </a:prstGeom>
        <a:noFill/>
        <a:ln w="12700" cap="flat" cmpd="sng" algn="ctr">
          <a:solidFill>
            <a:schemeClr val="accent2">
              <a:hueOff val="805452"/>
              <a:satOff val="-2312"/>
              <a:lumOff val="-3701"/>
              <a:alphaOff val="0"/>
            </a:schemeClr>
          </a:solidFill>
          <a:prstDash val="dash"/>
          <a:miter lim="800000"/>
        </a:ln>
        <a:effectLst/>
      </dsp:spPr>
      <dsp:style>
        <a:lnRef idx="1">
          <a:scrgbClr r="0" g="0" b="0"/>
        </a:lnRef>
        <a:fillRef idx="0">
          <a:scrgbClr r="0" g="0" b="0"/>
        </a:fillRef>
        <a:effectRef idx="0">
          <a:scrgbClr r="0" g="0" b="0"/>
        </a:effectRef>
        <a:fontRef idx="minor"/>
      </dsp:style>
    </dsp:sp>
    <dsp:sp modelId="{12591EBA-A60A-48F2-BD0A-BB890E095E23}">
      <dsp:nvSpPr>
        <dsp:cNvPr id="0" name=""/>
        <dsp:cNvSpPr/>
      </dsp:nvSpPr>
      <dsp:spPr>
        <a:xfrm>
          <a:off x="1274593" y="2057157"/>
          <a:ext cx="76272" cy="78489"/>
        </a:xfrm>
        <a:prstGeom prst="ellipse">
          <a:avLst/>
        </a:prstGeom>
        <a:solidFill>
          <a:schemeClr val="accent2">
            <a:hueOff val="805452"/>
            <a:satOff val="-2312"/>
            <a:lumOff val="-370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68E915-300E-4FCF-826D-94EFC7E57DA1}">
      <dsp:nvSpPr>
        <dsp:cNvPr id="0" name=""/>
        <dsp:cNvSpPr/>
      </dsp:nvSpPr>
      <dsp:spPr>
        <a:xfrm rot="8100000">
          <a:off x="2248078" y="487493"/>
          <a:ext cx="299626" cy="299626"/>
        </a:xfrm>
        <a:prstGeom prst="teardrop">
          <a:avLst>
            <a:gd name="adj" fmla="val 115000"/>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7B1E4-3A37-4047-A64A-7F02DF497A4E}">
      <dsp:nvSpPr>
        <dsp:cNvPr id="0" name=""/>
        <dsp:cNvSpPr/>
      </dsp:nvSpPr>
      <dsp:spPr>
        <a:xfrm>
          <a:off x="2281364" y="520778"/>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DA0FE77-29F3-4814-9155-5CC0BD07B1AF}">
      <dsp:nvSpPr>
        <dsp:cNvPr id="0" name=""/>
        <dsp:cNvSpPr/>
      </dsp:nvSpPr>
      <dsp:spPr>
        <a:xfrm>
          <a:off x="2609759" y="85533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t>Separation of damaged material; processing coordinated with Barbara Jackson, Jim Greeson and other devoted scholars of Price locally</a:t>
          </a:r>
        </a:p>
      </dsp:txBody>
      <dsp:txXfrm>
        <a:off x="2609759" y="855332"/>
        <a:ext cx="1766769" cy="1241070"/>
      </dsp:txXfrm>
    </dsp:sp>
    <dsp:sp modelId="{FDDB160D-07E9-413C-ADAB-7FFD1187EA6D}">
      <dsp:nvSpPr>
        <dsp:cNvPr id="0" name=""/>
        <dsp:cNvSpPr/>
      </dsp:nvSpPr>
      <dsp:spPr>
        <a:xfrm>
          <a:off x="2609759" y="419280"/>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2014</a:t>
          </a:r>
        </a:p>
      </dsp:txBody>
      <dsp:txXfrm>
        <a:off x="2609759" y="419280"/>
        <a:ext cx="1766769" cy="436051"/>
      </dsp:txXfrm>
    </dsp:sp>
    <dsp:sp modelId="{5BF829E1-0128-4BEC-8925-6A4E25A473E3}">
      <dsp:nvSpPr>
        <dsp:cNvPr id="0" name=""/>
        <dsp:cNvSpPr/>
      </dsp:nvSpPr>
      <dsp:spPr>
        <a:xfrm>
          <a:off x="2397891" y="855332"/>
          <a:ext cx="0" cy="1241070"/>
        </a:xfrm>
        <a:prstGeom prst="line">
          <a:avLst/>
        </a:prstGeom>
        <a:noFill/>
        <a:ln w="12700" cap="flat" cmpd="sng" algn="ctr">
          <a:solidFill>
            <a:schemeClr val="accent2">
              <a:hueOff val="1610903"/>
              <a:satOff val="-4623"/>
              <a:lumOff val="-7402"/>
              <a:alphaOff val="0"/>
            </a:schemeClr>
          </a:solidFill>
          <a:prstDash val="dash"/>
          <a:miter lim="800000"/>
        </a:ln>
        <a:effectLst/>
      </dsp:spPr>
      <dsp:style>
        <a:lnRef idx="1">
          <a:scrgbClr r="0" g="0" b="0"/>
        </a:lnRef>
        <a:fillRef idx="0">
          <a:scrgbClr r="0" g="0" b="0"/>
        </a:fillRef>
        <a:effectRef idx="0">
          <a:scrgbClr r="0" g="0" b="0"/>
        </a:effectRef>
        <a:fontRef idx="minor"/>
      </dsp:style>
    </dsp:sp>
    <dsp:sp modelId="{08AA8DB1-BA28-4D92-8F29-6102D6D6128E}">
      <dsp:nvSpPr>
        <dsp:cNvPr id="0" name=""/>
        <dsp:cNvSpPr/>
      </dsp:nvSpPr>
      <dsp:spPr>
        <a:xfrm>
          <a:off x="2365913" y="2057157"/>
          <a:ext cx="76272" cy="78489"/>
        </a:xfrm>
        <a:prstGeom prst="ellipse">
          <a:avLst/>
        </a:prstGeom>
        <a:solidFill>
          <a:schemeClr val="accent2">
            <a:hueOff val="1610903"/>
            <a:satOff val="-4623"/>
            <a:lumOff val="-740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66ABA0-3F6B-4774-988C-010CF3A68A90}">
      <dsp:nvSpPr>
        <dsp:cNvPr id="0" name=""/>
        <dsp:cNvSpPr/>
      </dsp:nvSpPr>
      <dsp:spPr>
        <a:xfrm rot="18900000">
          <a:off x="3339397" y="3405685"/>
          <a:ext cx="299626" cy="299626"/>
        </a:xfrm>
        <a:prstGeom prst="teardrop">
          <a:avLst>
            <a:gd name="adj" fmla="val 115000"/>
          </a:avLst>
        </a:prstGeom>
        <a:solidFill>
          <a:schemeClr val="accent2">
            <a:hueOff val="2416355"/>
            <a:satOff val="-6935"/>
            <a:lumOff val="-11103"/>
            <a:alphaOff val="0"/>
          </a:schemeClr>
        </a:solidFill>
        <a:ln w="19050" cap="flat" cmpd="sng" algn="ctr">
          <a:solidFill>
            <a:schemeClr val="accent2">
              <a:hueOff val="2416355"/>
              <a:satOff val="-6935"/>
              <a:lumOff val="-111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D17D0-6B6D-4C25-9F01-279EEB5461D9}">
      <dsp:nvSpPr>
        <dsp:cNvPr id="0" name=""/>
        <dsp:cNvSpPr/>
      </dsp:nvSpPr>
      <dsp:spPr>
        <a:xfrm>
          <a:off x="3372683" y="3438971"/>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4593AB6-F2C5-4124-9295-12BCFE116E8B}">
      <dsp:nvSpPr>
        <dsp:cNvPr id="0" name=""/>
        <dsp:cNvSpPr/>
      </dsp:nvSpPr>
      <dsp:spPr>
        <a:xfrm>
          <a:off x="3701078" y="209640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t>Additional material made available from granddaughter</a:t>
          </a:r>
        </a:p>
      </dsp:txBody>
      <dsp:txXfrm>
        <a:off x="3701078" y="2096402"/>
        <a:ext cx="1766769" cy="1241070"/>
      </dsp:txXfrm>
    </dsp:sp>
    <dsp:sp modelId="{353E7507-DD3C-494C-AE73-08A7143A36E2}">
      <dsp:nvSpPr>
        <dsp:cNvPr id="0" name=""/>
        <dsp:cNvSpPr/>
      </dsp:nvSpPr>
      <dsp:spPr>
        <a:xfrm>
          <a:off x="3701078" y="3337472"/>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2014</a:t>
          </a:r>
        </a:p>
      </dsp:txBody>
      <dsp:txXfrm>
        <a:off x="3701078" y="3337472"/>
        <a:ext cx="1766769" cy="436051"/>
      </dsp:txXfrm>
    </dsp:sp>
    <dsp:sp modelId="{2ED06C47-B07F-4582-A269-89B0CCBDFE09}">
      <dsp:nvSpPr>
        <dsp:cNvPr id="0" name=""/>
        <dsp:cNvSpPr/>
      </dsp:nvSpPr>
      <dsp:spPr>
        <a:xfrm>
          <a:off x="3489210" y="2096402"/>
          <a:ext cx="0" cy="1241070"/>
        </a:xfrm>
        <a:prstGeom prst="line">
          <a:avLst/>
        </a:prstGeom>
        <a:noFill/>
        <a:ln w="12700" cap="flat" cmpd="sng" algn="ctr">
          <a:solidFill>
            <a:schemeClr val="accent2">
              <a:hueOff val="2416355"/>
              <a:satOff val="-6935"/>
              <a:lumOff val="-11103"/>
              <a:alphaOff val="0"/>
            </a:schemeClr>
          </a:solidFill>
          <a:prstDash val="dash"/>
          <a:miter lim="800000"/>
        </a:ln>
        <a:effectLst/>
      </dsp:spPr>
      <dsp:style>
        <a:lnRef idx="1">
          <a:scrgbClr r="0" g="0" b="0"/>
        </a:lnRef>
        <a:fillRef idx="0">
          <a:scrgbClr r="0" g="0" b="0"/>
        </a:fillRef>
        <a:effectRef idx="0">
          <a:scrgbClr r="0" g="0" b="0"/>
        </a:effectRef>
        <a:fontRef idx="minor"/>
      </dsp:style>
    </dsp:sp>
    <dsp:sp modelId="{33AA3AF5-C853-49C1-95A1-88B776AA0779}">
      <dsp:nvSpPr>
        <dsp:cNvPr id="0" name=""/>
        <dsp:cNvSpPr/>
      </dsp:nvSpPr>
      <dsp:spPr>
        <a:xfrm>
          <a:off x="3457232" y="2057157"/>
          <a:ext cx="76272" cy="78489"/>
        </a:xfrm>
        <a:prstGeom prst="ellipse">
          <a:avLst/>
        </a:prstGeom>
        <a:solidFill>
          <a:schemeClr val="accent2">
            <a:hueOff val="2416355"/>
            <a:satOff val="-6935"/>
            <a:lumOff val="-1110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52BCEE-BF02-4A27-A44B-7AEEB876AB98}">
      <dsp:nvSpPr>
        <dsp:cNvPr id="0" name=""/>
        <dsp:cNvSpPr/>
      </dsp:nvSpPr>
      <dsp:spPr>
        <a:xfrm rot="8100000">
          <a:off x="4430716" y="487493"/>
          <a:ext cx="299626" cy="299626"/>
        </a:xfrm>
        <a:prstGeom prst="teardrop">
          <a:avLst>
            <a:gd name="adj" fmla="val 115000"/>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CF671B-9504-4FE8-9CB2-1C15CB7A733E}">
      <dsp:nvSpPr>
        <dsp:cNvPr id="0" name=""/>
        <dsp:cNvSpPr/>
      </dsp:nvSpPr>
      <dsp:spPr>
        <a:xfrm>
          <a:off x="4464002" y="520778"/>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33C70DE-8438-42CE-BD6E-E35453CCC2B4}">
      <dsp:nvSpPr>
        <dsp:cNvPr id="0" name=""/>
        <dsp:cNvSpPr/>
      </dsp:nvSpPr>
      <dsp:spPr>
        <a:xfrm>
          <a:off x="4792397" y="85533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MC988a released to immediate use; many requests for access to separated material</a:t>
          </a:r>
        </a:p>
      </dsp:txBody>
      <dsp:txXfrm>
        <a:off x="4792397" y="855332"/>
        <a:ext cx="1766769" cy="1241070"/>
      </dsp:txXfrm>
    </dsp:sp>
    <dsp:sp modelId="{D1BECF02-930B-4C14-AF9F-603F924919B2}">
      <dsp:nvSpPr>
        <dsp:cNvPr id="0" name=""/>
        <dsp:cNvSpPr/>
      </dsp:nvSpPr>
      <dsp:spPr>
        <a:xfrm>
          <a:off x="4792397" y="419280"/>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2015</a:t>
          </a:r>
        </a:p>
      </dsp:txBody>
      <dsp:txXfrm>
        <a:off x="4792397" y="419280"/>
        <a:ext cx="1766769" cy="436051"/>
      </dsp:txXfrm>
    </dsp:sp>
    <dsp:sp modelId="{03FFF17E-26E0-47B5-BCB4-34BF617FC52C}">
      <dsp:nvSpPr>
        <dsp:cNvPr id="0" name=""/>
        <dsp:cNvSpPr/>
      </dsp:nvSpPr>
      <dsp:spPr>
        <a:xfrm>
          <a:off x="4580529" y="855332"/>
          <a:ext cx="0" cy="1241070"/>
        </a:xfrm>
        <a:prstGeom prst="line">
          <a:avLst/>
        </a:prstGeom>
        <a:noFill/>
        <a:ln w="12700" cap="flat" cmpd="sng" algn="ctr">
          <a:solidFill>
            <a:schemeClr val="accent2">
              <a:hueOff val="3221807"/>
              <a:satOff val="-9246"/>
              <a:lumOff val="-14805"/>
              <a:alphaOff val="0"/>
            </a:schemeClr>
          </a:solidFill>
          <a:prstDash val="dash"/>
          <a:miter lim="800000"/>
        </a:ln>
        <a:effectLst/>
      </dsp:spPr>
      <dsp:style>
        <a:lnRef idx="1">
          <a:scrgbClr r="0" g="0" b="0"/>
        </a:lnRef>
        <a:fillRef idx="0">
          <a:scrgbClr r="0" g="0" b="0"/>
        </a:fillRef>
        <a:effectRef idx="0">
          <a:scrgbClr r="0" g="0" b="0"/>
        </a:effectRef>
        <a:fontRef idx="minor"/>
      </dsp:style>
    </dsp:sp>
    <dsp:sp modelId="{D54EC4C1-504D-4AC6-8263-7BAAA74DD574}">
      <dsp:nvSpPr>
        <dsp:cNvPr id="0" name=""/>
        <dsp:cNvSpPr/>
      </dsp:nvSpPr>
      <dsp:spPr>
        <a:xfrm>
          <a:off x="4548551" y="2057157"/>
          <a:ext cx="76272" cy="78489"/>
        </a:xfrm>
        <a:prstGeom prst="ellipse">
          <a:avLst/>
        </a:prstGeom>
        <a:solidFill>
          <a:schemeClr val="accent2">
            <a:hueOff val="3221807"/>
            <a:satOff val="-9246"/>
            <a:lumOff val="-1480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165EB-D2F7-48B6-9061-208B6AD43FD1}">
      <dsp:nvSpPr>
        <dsp:cNvPr id="0" name=""/>
        <dsp:cNvSpPr/>
      </dsp:nvSpPr>
      <dsp:spPr>
        <a:xfrm rot="18900000">
          <a:off x="5522035" y="3405685"/>
          <a:ext cx="299626" cy="299626"/>
        </a:xfrm>
        <a:prstGeom prst="teardrop">
          <a:avLst>
            <a:gd name="adj" fmla="val 115000"/>
          </a:avLst>
        </a:prstGeom>
        <a:solidFill>
          <a:schemeClr val="accent2">
            <a:hueOff val="4027259"/>
            <a:satOff val="-11558"/>
            <a:lumOff val="-18506"/>
            <a:alphaOff val="0"/>
          </a:schemeClr>
        </a:solidFill>
        <a:ln w="19050" cap="flat" cmpd="sng" algn="ctr">
          <a:solidFill>
            <a:schemeClr val="accent2">
              <a:hueOff val="4027259"/>
              <a:satOff val="-11558"/>
              <a:lumOff val="-185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7B813E-4CEE-42E3-A0BB-26BF5B4916D7}">
      <dsp:nvSpPr>
        <dsp:cNvPr id="0" name=""/>
        <dsp:cNvSpPr/>
      </dsp:nvSpPr>
      <dsp:spPr>
        <a:xfrm>
          <a:off x="5555321" y="3438971"/>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FECE6B4-7839-4932-8AD2-FC13DE4D6381}">
      <dsp:nvSpPr>
        <dsp:cNvPr id="0" name=""/>
        <dsp:cNvSpPr/>
      </dsp:nvSpPr>
      <dsp:spPr>
        <a:xfrm>
          <a:off x="5883717" y="209640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Waiver in place and other precautions; assessment and preservation work; MC988b finally available</a:t>
          </a:r>
        </a:p>
      </dsp:txBody>
      <dsp:txXfrm>
        <a:off x="5883717" y="2096402"/>
        <a:ext cx="1766769" cy="1241070"/>
      </dsp:txXfrm>
    </dsp:sp>
    <dsp:sp modelId="{BF36BBD1-B689-4BD8-9B81-7BB7FD367A30}">
      <dsp:nvSpPr>
        <dsp:cNvPr id="0" name=""/>
        <dsp:cNvSpPr/>
      </dsp:nvSpPr>
      <dsp:spPr>
        <a:xfrm>
          <a:off x="5883717" y="3337472"/>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2016</a:t>
          </a:r>
        </a:p>
      </dsp:txBody>
      <dsp:txXfrm>
        <a:off x="5883717" y="3337472"/>
        <a:ext cx="1766769" cy="436051"/>
      </dsp:txXfrm>
    </dsp:sp>
    <dsp:sp modelId="{8A6EA603-BEFC-4F2F-BF16-F101311315E7}">
      <dsp:nvSpPr>
        <dsp:cNvPr id="0" name=""/>
        <dsp:cNvSpPr/>
      </dsp:nvSpPr>
      <dsp:spPr>
        <a:xfrm>
          <a:off x="5671849" y="2096402"/>
          <a:ext cx="0" cy="1241070"/>
        </a:xfrm>
        <a:prstGeom prst="line">
          <a:avLst/>
        </a:prstGeom>
        <a:noFill/>
        <a:ln w="12700" cap="flat" cmpd="sng" algn="ctr">
          <a:solidFill>
            <a:schemeClr val="accent2">
              <a:hueOff val="4027259"/>
              <a:satOff val="-11558"/>
              <a:lumOff val="-18506"/>
              <a:alphaOff val="0"/>
            </a:schemeClr>
          </a:solidFill>
          <a:prstDash val="dash"/>
          <a:miter lim="800000"/>
        </a:ln>
        <a:effectLst/>
      </dsp:spPr>
      <dsp:style>
        <a:lnRef idx="1">
          <a:scrgbClr r="0" g="0" b="0"/>
        </a:lnRef>
        <a:fillRef idx="0">
          <a:scrgbClr r="0" g="0" b="0"/>
        </a:fillRef>
        <a:effectRef idx="0">
          <a:scrgbClr r="0" g="0" b="0"/>
        </a:effectRef>
        <a:fontRef idx="minor"/>
      </dsp:style>
    </dsp:sp>
    <dsp:sp modelId="{1E6F9B50-7092-4066-B530-7393F3B69183}">
      <dsp:nvSpPr>
        <dsp:cNvPr id="0" name=""/>
        <dsp:cNvSpPr/>
      </dsp:nvSpPr>
      <dsp:spPr>
        <a:xfrm>
          <a:off x="5639870" y="2057157"/>
          <a:ext cx="76272" cy="78489"/>
        </a:xfrm>
        <a:prstGeom prst="ellipse">
          <a:avLst/>
        </a:prstGeom>
        <a:solidFill>
          <a:schemeClr val="accent2">
            <a:hueOff val="4027259"/>
            <a:satOff val="-11558"/>
            <a:lumOff val="-1850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0F47A-5BB6-4D08-AF98-4AF6E81A93CC}">
      <dsp:nvSpPr>
        <dsp:cNvPr id="0" name=""/>
        <dsp:cNvSpPr/>
      </dsp:nvSpPr>
      <dsp:spPr>
        <a:xfrm rot="8100000">
          <a:off x="6613355" y="487493"/>
          <a:ext cx="299626" cy="299626"/>
        </a:xfrm>
        <a:prstGeom prst="teardrop">
          <a:avLst>
            <a:gd name="adj" fmla="val 115000"/>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FD964-CB91-4C40-91DB-28FACBBA4B4C}">
      <dsp:nvSpPr>
        <dsp:cNvPr id="0" name=""/>
        <dsp:cNvSpPr/>
      </dsp:nvSpPr>
      <dsp:spPr>
        <a:xfrm>
          <a:off x="6646641" y="520778"/>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A021605-E1F7-46A7-B848-074DA606CD5A}">
      <dsp:nvSpPr>
        <dsp:cNvPr id="0" name=""/>
        <dsp:cNvSpPr/>
      </dsp:nvSpPr>
      <dsp:spPr>
        <a:xfrm>
          <a:off x="6975036" y="85533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Violin Concerto No. 2 and other premiers helped garner international attention</a:t>
          </a:r>
        </a:p>
      </dsp:txBody>
      <dsp:txXfrm>
        <a:off x="6975036" y="855332"/>
        <a:ext cx="1766769" cy="1241070"/>
      </dsp:txXfrm>
    </dsp:sp>
    <dsp:sp modelId="{C7048365-067A-4A6C-83A8-801B677B13A3}">
      <dsp:nvSpPr>
        <dsp:cNvPr id="0" name=""/>
        <dsp:cNvSpPr/>
      </dsp:nvSpPr>
      <dsp:spPr>
        <a:xfrm>
          <a:off x="6975036" y="419280"/>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2018</a:t>
          </a:r>
        </a:p>
      </dsp:txBody>
      <dsp:txXfrm>
        <a:off x="6975036" y="419280"/>
        <a:ext cx="1766769" cy="436051"/>
      </dsp:txXfrm>
    </dsp:sp>
    <dsp:sp modelId="{415FFB34-544B-4C4C-8A3E-802420AB0C94}">
      <dsp:nvSpPr>
        <dsp:cNvPr id="0" name=""/>
        <dsp:cNvSpPr/>
      </dsp:nvSpPr>
      <dsp:spPr>
        <a:xfrm>
          <a:off x="6763168" y="855332"/>
          <a:ext cx="0" cy="1241070"/>
        </a:xfrm>
        <a:prstGeom prst="line">
          <a:avLst/>
        </a:prstGeom>
        <a:noFill/>
        <a:ln w="12700" cap="flat" cmpd="sng" algn="ctr">
          <a:solidFill>
            <a:schemeClr val="accent2">
              <a:hueOff val="4832710"/>
              <a:satOff val="-13870"/>
              <a:lumOff val="-22207"/>
              <a:alphaOff val="0"/>
            </a:schemeClr>
          </a:solidFill>
          <a:prstDash val="dash"/>
          <a:miter lim="800000"/>
        </a:ln>
        <a:effectLst/>
      </dsp:spPr>
      <dsp:style>
        <a:lnRef idx="1">
          <a:scrgbClr r="0" g="0" b="0"/>
        </a:lnRef>
        <a:fillRef idx="0">
          <a:scrgbClr r="0" g="0" b="0"/>
        </a:fillRef>
        <a:effectRef idx="0">
          <a:scrgbClr r="0" g="0" b="0"/>
        </a:effectRef>
        <a:fontRef idx="minor"/>
      </dsp:style>
    </dsp:sp>
    <dsp:sp modelId="{1AD979C0-C4A6-4CC7-BD77-DFF072DE4417}">
      <dsp:nvSpPr>
        <dsp:cNvPr id="0" name=""/>
        <dsp:cNvSpPr/>
      </dsp:nvSpPr>
      <dsp:spPr>
        <a:xfrm>
          <a:off x="6731190" y="2057157"/>
          <a:ext cx="76272" cy="78489"/>
        </a:xfrm>
        <a:prstGeom prst="ellipse">
          <a:avLst/>
        </a:prstGeom>
        <a:solidFill>
          <a:schemeClr val="accent2">
            <a:hueOff val="4832710"/>
            <a:satOff val="-13870"/>
            <a:lumOff val="-2220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371DC-F03B-415B-BEA1-C380BE003E89}">
      <dsp:nvSpPr>
        <dsp:cNvPr id="0" name=""/>
        <dsp:cNvSpPr/>
      </dsp:nvSpPr>
      <dsp:spPr>
        <a:xfrm rot="18900000">
          <a:off x="7704674" y="3405685"/>
          <a:ext cx="299626" cy="299626"/>
        </a:xfrm>
        <a:prstGeom prst="teardrop">
          <a:avLst>
            <a:gd name="adj" fmla="val 115000"/>
          </a:avLst>
        </a:prstGeom>
        <a:solidFill>
          <a:schemeClr val="accent2">
            <a:hueOff val="5638162"/>
            <a:satOff val="-16181"/>
            <a:lumOff val="-25908"/>
            <a:alphaOff val="0"/>
          </a:schemeClr>
        </a:solidFill>
        <a:ln w="19050" cap="flat" cmpd="sng" algn="ctr">
          <a:solidFill>
            <a:schemeClr val="accent2">
              <a:hueOff val="5638162"/>
              <a:satOff val="-16181"/>
              <a:lumOff val="-259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36B5B-D766-4C0A-B0BE-229360D6A2CC}">
      <dsp:nvSpPr>
        <dsp:cNvPr id="0" name=""/>
        <dsp:cNvSpPr/>
      </dsp:nvSpPr>
      <dsp:spPr>
        <a:xfrm>
          <a:off x="7737960" y="3438971"/>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F3AA6C0-105A-4E2B-870A-C187307A50CB}">
      <dsp:nvSpPr>
        <dsp:cNvPr id="0" name=""/>
        <dsp:cNvSpPr/>
      </dsp:nvSpPr>
      <dsp:spPr>
        <a:xfrm>
          <a:off x="8066355" y="209640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Schirmer exerts rights negotiated with Price descendants; new publications ensue as well as scholarly concern</a:t>
          </a:r>
        </a:p>
      </dsp:txBody>
      <dsp:txXfrm>
        <a:off x="8066355" y="2096402"/>
        <a:ext cx="1766769" cy="1241070"/>
      </dsp:txXfrm>
    </dsp:sp>
    <dsp:sp modelId="{593814BF-58E8-4616-825B-C89DABA29A7F}">
      <dsp:nvSpPr>
        <dsp:cNvPr id="0" name=""/>
        <dsp:cNvSpPr/>
      </dsp:nvSpPr>
      <dsp:spPr>
        <a:xfrm>
          <a:off x="8066355" y="3337472"/>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2019</a:t>
          </a:r>
        </a:p>
      </dsp:txBody>
      <dsp:txXfrm>
        <a:off x="8066355" y="3337472"/>
        <a:ext cx="1766769" cy="436051"/>
      </dsp:txXfrm>
    </dsp:sp>
    <dsp:sp modelId="{B9A34CD5-F29C-4021-A54D-67C36F39E6C5}">
      <dsp:nvSpPr>
        <dsp:cNvPr id="0" name=""/>
        <dsp:cNvSpPr/>
      </dsp:nvSpPr>
      <dsp:spPr>
        <a:xfrm>
          <a:off x="7854487" y="2096402"/>
          <a:ext cx="0" cy="1241070"/>
        </a:xfrm>
        <a:prstGeom prst="line">
          <a:avLst/>
        </a:prstGeom>
        <a:noFill/>
        <a:ln w="12700" cap="flat" cmpd="sng" algn="ctr">
          <a:solidFill>
            <a:schemeClr val="accent2">
              <a:hueOff val="5638162"/>
              <a:satOff val="-16181"/>
              <a:lumOff val="-25908"/>
              <a:alphaOff val="0"/>
            </a:schemeClr>
          </a:solidFill>
          <a:prstDash val="dash"/>
          <a:miter lim="800000"/>
        </a:ln>
        <a:effectLst/>
      </dsp:spPr>
      <dsp:style>
        <a:lnRef idx="1">
          <a:scrgbClr r="0" g="0" b="0"/>
        </a:lnRef>
        <a:fillRef idx="0">
          <a:scrgbClr r="0" g="0" b="0"/>
        </a:fillRef>
        <a:effectRef idx="0">
          <a:scrgbClr r="0" g="0" b="0"/>
        </a:effectRef>
        <a:fontRef idx="minor"/>
      </dsp:style>
    </dsp:sp>
    <dsp:sp modelId="{1CAAA4A5-1CD4-41A1-A31D-DC2EC64BAE0F}">
      <dsp:nvSpPr>
        <dsp:cNvPr id="0" name=""/>
        <dsp:cNvSpPr/>
      </dsp:nvSpPr>
      <dsp:spPr>
        <a:xfrm>
          <a:off x="7822509" y="2057157"/>
          <a:ext cx="76272" cy="78489"/>
        </a:xfrm>
        <a:prstGeom prst="ellipse">
          <a:avLst/>
        </a:prstGeom>
        <a:solidFill>
          <a:schemeClr val="accent2">
            <a:hueOff val="5638162"/>
            <a:satOff val="-16181"/>
            <a:lumOff val="-2590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C027F3-88A1-4DB5-82C1-4D8D3631ECE0}">
      <dsp:nvSpPr>
        <dsp:cNvPr id="0" name=""/>
        <dsp:cNvSpPr/>
      </dsp:nvSpPr>
      <dsp:spPr>
        <a:xfrm rot="8100000">
          <a:off x="8795993" y="487493"/>
          <a:ext cx="299626" cy="299626"/>
        </a:xfrm>
        <a:prstGeom prst="teardrop">
          <a:avLst>
            <a:gd name="adj" fmla="val 115000"/>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1B33BD-36C7-4936-BD37-0DD856609B83}">
      <dsp:nvSpPr>
        <dsp:cNvPr id="0" name=""/>
        <dsp:cNvSpPr/>
      </dsp:nvSpPr>
      <dsp:spPr>
        <a:xfrm>
          <a:off x="8829279" y="520778"/>
          <a:ext cx="233054" cy="233054"/>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622DCBF-A249-4FB5-9EBB-B3A5F4B79348}">
      <dsp:nvSpPr>
        <dsp:cNvPr id="0" name=""/>
        <dsp:cNvSpPr/>
      </dsp:nvSpPr>
      <dsp:spPr>
        <a:xfrm>
          <a:off x="9157674" y="855332"/>
          <a:ext cx="1766769"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t>New material acquired, processed and released</a:t>
          </a:r>
        </a:p>
      </dsp:txBody>
      <dsp:txXfrm>
        <a:off x="9157674" y="855332"/>
        <a:ext cx="1766769" cy="1241070"/>
      </dsp:txXfrm>
    </dsp:sp>
    <dsp:sp modelId="{6FDC7BBD-7E5A-4672-8A0E-3FDA8789D755}">
      <dsp:nvSpPr>
        <dsp:cNvPr id="0" name=""/>
        <dsp:cNvSpPr/>
      </dsp:nvSpPr>
      <dsp:spPr>
        <a:xfrm>
          <a:off x="9157674" y="419280"/>
          <a:ext cx="1766769"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2022</a:t>
          </a:r>
        </a:p>
      </dsp:txBody>
      <dsp:txXfrm>
        <a:off x="9157674" y="419280"/>
        <a:ext cx="1766769" cy="436051"/>
      </dsp:txXfrm>
    </dsp:sp>
    <dsp:sp modelId="{0B9D834E-6595-4FB7-9A49-288818C3978F}">
      <dsp:nvSpPr>
        <dsp:cNvPr id="0" name=""/>
        <dsp:cNvSpPr/>
      </dsp:nvSpPr>
      <dsp:spPr>
        <a:xfrm>
          <a:off x="8945806" y="855332"/>
          <a:ext cx="0" cy="1241070"/>
        </a:xfrm>
        <a:prstGeom prst="line">
          <a:avLst/>
        </a:prstGeom>
        <a:noFill/>
        <a:ln w="12700" cap="flat" cmpd="sng" algn="ctr">
          <a:solidFill>
            <a:schemeClr val="accent2">
              <a:hueOff val="6443614"/>
              <a:satOff val="-18493"/>
              <a:lumOff val="-29609"/>
              <a:alphaOff val="0"/>
            </a:schemeClr>
          </a:solidFill>
          <a:prstDash val="dash"/>
          <a:miter lim="800000"/>
        </a:ln>
        <a:effectLst/>
      </dsp:spPr>
      <dsp:style>
        <a:lnRef idx="1">
          <a:scrgbClr r="0" g="0" b="0"/>
        </a:lnRef>
        <a:fillRef idx="0">
          <a:scrgbClr r="0" g="0" b="0"/>
        </a:fillRef>
        <a:effectRef idx="0">
          <a:scrgbClr r="0" g="0" b="0"/>
        </a:effectRef>
        <a:fontRef idx="minor"/>
      </dsp:style>
    </dsp:sp>
    <dsp:sp modelId="{3E477477-FB79-4A1A-A9A9-5703C989A1FD}">
      <dsp:nvSpPr>
        <dsp:cNvPr id="0" name=""/>
        <dsp:cNvSpPr/>
      </dsp:nvSpPr>
      <dsp:spPr>
        <a:xfrm>
          <a:off x="8913828" y="2057157"/>
          <a:ext cx="76272" cy="78489"/>
        </a:xfrm>
        <a:prstGeom prst="ellipse">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5E9C2-F110-4089-8832-9572E20C4E06}">
      <dsp:nvSpPr>
        <dsp:cNvPr id="0" name=""/>
        <dsp:cNvSpPr/>
      </dsp:nvSpPr>
      <dsp:spPr>
        <a:xfrm>
          <a:off x="0" y="581949"/>
          <a:ext cx="599281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Mary Hudgins and Barbara Jackson facilitated donation of material from Florence Price Robertson in 1975</a:t>
          </a:r>
        </a:p>
      </dsp:txBody>
      <dsp:txXfrm>
        <a:off x="36896" y="618845"/>
        <a:ext cx="5919018" cy="682028"/>
      </dsp:txXfrm>
    </dsp:sp>
    <dsp:sp modelId="{ADA8EEBB-47E1-4D56-8151-BFA16110FA59}">
      <dsp:nvSpPr>
        <dsp:cNvPr id="0" name=""/>
        <dsp:cNvSpPr/>
      </dsp:nvSpPr>
      <dsp:spPr>
        <a:xfrm>
          <a:off x="0" y="1392489"/>
          <a:ext cx="599281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Special Collections made limited number of scores, professional documents, and images available then</a:t>
          </a:r>
        </a:p>
      </dsp:txBody>
      <dsp:txXfrm>
        <a:off x="36896" y="1429385"/>
        <a:ext cx="5919018" cy="682028"/>
      </dsp:txXfrm>
    </dsp:sp>
    <dsp:sp modelId="{E968F00B-7ACA-45FF-9D12-8C7A32313676}">
      <dsp:nvSpPr>
        <dsp:cNvPr id="0" name=""/>
        <dsp:cNvSpPr/>
      </dsp:nvSpPr>
      <dsp:spPr>
        <a:xfrm>
          <a:off x="0" y="2203029"/>
          <a:ext cx="599281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dirty="0"/>
            <a:t>Symphony E Minor </a:t>
          </a:r>
          <a:r>
            <a:rPr lang="en-US" sz="1900" kern="1200" dirty="0"/>
            <a:t>orchestration incorporated after</a:t>
          </a:r>
        </a:p>
      </dsp:txBody>
      <dsp:txXfrm>
        <a:off x="36896" y="2239925"/>
        <a:ext cx="5919018" cy="682028"/>
      </dsp:txXfrm>
    </dsp:sp>
    <dsp:sp modelId="{CC224FE2-8E7E-46C8-A188-08AF61EE039C}">
      <dsp:nvSpPr>
        <dsp:cNvPr id="0" name=""/>
        <dsp:cNvSpPr/>
      </dsp:nvSpPr>
      <dsp:spPr>
        <a:xfrm>
          <a:off x="0" y="3013569"/>
          <a:ext cx="599281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Close relationships with Jackson, Jim Greeson, and others for years to add published collections.</a:t>
          </a:r>
        </a:p>
      </dsp:txBody>
      <dsp:txXfrm>
        <a:off x="36896" y="3050465"/>
        <a:ext cx="5919018" cy="682028"/>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1F0FA-6DAF-4B17-B8DA-0CB7A9C91C20}"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6FABD-56C9-4330-8779-80915EB4A3A5}" type="slidenum">
              <a:rPr lang="en-US" smtClean="0"/>
              <a:t>‹#›</a:t>
            </a:fld>
            <a:endParaRPr lang="en-US"/>
          </a:p>
        </p:txBody>
      </p:sp>
    </p:spTree>
    <p:extLst>
      <p:ext uri="{BB962C8B-B14F-4D97-AF65-F5344CB8AC3E}">
        <p14:creationId xmlns:p14="http://schemas.microsoft.com/office/powerpoint/2010/main" val="2376496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And one quick note about the organization I work for, the Conservation Center is a regional conservation lab and preservation services facility. </a:t>
            </a:r>
            <a:r>
              <a:rPr lang="en-US" sz="1100" b="0" i="0" dirty="0">
                <a:solidFill>
                  <a:srgbClr val="403F42"/>
                </a:solidFill>
                <a:effectLst/>
                <a:latin typeface="Calibri" panose="020F0502020204030204" pitchFamily="34" charset="0"/>
                <a:cs typeface="Calibri" panose="020F0502020204030204" pitchFamily="34" charset="0"/>
              </a:rPr>
              <a:t>We are</a:t>
            </a:r>
            <a:r>
              <a:rPr lang="en-US" sz="1100" dirty="0">
                <a:effectLst/>
                <a:latin typeface="Calibri" panose="020F0502020204030204" pitchFamily="34" charset="0"/>
                <a:ea typeface="Calibri" panose="020F0502020204030204" pitchFamily="34" charset="0"/>
                <a:cs typeface="Calibri" panose="020F0502020204030204" pitchFamily="34" charset="0"/>
              </a:rPr>
              <a:t> based in Philadelphia, but we work with organizations and clients all across the country. </a:t>
            </a:r>
            <a:r>
              <a:rPr lang="en-US" b="0" i="0" dirty="0">
                <a:solidFill>
                  <a:srgbClr val="403F42"/>
                </a:solidFill>
                <a:effectLst/>
                <a:latin typeface="Arial" panose="020B0604020202020204" pitchFamily="34" charset="0"/>
              </a:rPr>
              <a:t>Our conservators treat paper-based objects like books, photographs, documents, artwork on paper, and more. Our preservation services staff work in the field, providing education programs and helping institutions plan for the future of their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3F4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3F42"/>
                </a:solidFill>
                <a:effectLst/>
                <a:latin typeface="Arial" panose="020B0604020202020204" pitchFamily="34" charset="0"/>
              </a:rPr>
              <a:t>As a preventive conservator, I work with both the conservation department and the preservation department to support preventive conservation projects and teaching. CCAHA also offers a wide range of digitization services, as well as fundraising assistance, housing and framing, and more.</a:t>
            </a:r>
            <a:r>
              <a:rPr lang="en-US" sz="1100" b="0" i="0" dirty="0">
                <a:solidFill>
                  <a:srgbClr val="403F42"/>
                </a:solidFill>
                <a:effectLst/>
                <a:latin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You can learn more about us and what we do at our website, ccaha.org.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16E9F8-346A-4F70-8506-AE617A29D7CA}"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835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9C80-E3D9-8DA6-CB84-9F1FCC7E4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C2958F-8C2A-807B-7985-0720DF8F9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B16B25-BBE6-C4E5-A462-9E9AC29FB11D}"/>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5" name="Footer Placeholder 4">
            <a:extLst>
              <a:ext uri="{FF2B5EF4-FFF2-40B4-BE49-F238E27FC236}">
                <a16:creationId xmlns:a16="http://schemas.microsoft.com/office/drawing/2014/main" id="{31CD5C39-461C-EBC8-78D9-8420639B0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44EDA-5AD0-44A0-AD13-98AD81D08019}"/>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317087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80F5-119A-C183-1A46-39460092AF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185546-D8A8-F842-5940-1808AED934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39867-6D95-C9DB-FF26-9DC6DD3DC85D}"/>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5" name="Footer Placeholder 4">
            <a:extLst>
              <a:ext uri="{FF2B5EF4-FFF2-40B4-BE49-F238E27FC236}">
                <a16:creationId xmlns:a16="http://schemas.microsoft.com/office/drawing/2014/main" id="{685AA918-5669-763B-9E62-79ADCD186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1A667-2ED7-D611-846A-C46D65A0D5FD}"/>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376673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B28EAF-A7A2-7642-4A4E-1146986EA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3E9263-FAC4-71E0-5413-1382C8E98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B6F58-E4EA-A3CF-D1BD-2249834D7B62}"/>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5" name="Footer Placeholder 4">
            <a:extLst>
              <a:ext uri="{FF2B5EF4-FFF2-40B4-BE49-F238E27FC236}">
                <a16:creationId xmlns:a16="http://schemas.microsoft.com/office/drawing/2014/main" id="{97D0E069-2A79-AAB2-75F6-8A292BD08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F7436-4709-9584-F370-5FD8C694A3B6}"/>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181330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E2A74-0ABB-DDC3-E363-5448128DE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969D0-40E7-2AD8-B50F-C527DEDF00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E9D51-4AC1-2E4A-B284-BEA50A6548FA}"/>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5" name="Footer Placeholder 4">
            <a:extLst>
              <a:ext uri="{FF2B5EF4-FFF2-40B4-BE49-F238E27FC236}">
                <a16:creationId xmlns:a16="http://schemas.microsoft.com/office/drawing/2014/main" id="{5720619E-E5AE-0E59-ACF3-DA04BEC1A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26453-80D2-A30A-4478-ACBAFD8668C1}"/>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329654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E286F-645B-CA6C-3A29-9129668B24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54C1-9378-4B3A-E906-C28786FBCD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076B4-A007-216F-3411-3D03F3B47D19}"/>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5" name="Footer Placeholder 4">
            <a:extLst>
              <a:ext uri="{FF2B5EF4-FFF2-40B4-BE49-F238E27FC236}">
                <a16:creationId xmlns:a16="http://schemas.microsoft.com/office/drawing/2014/main" id="{9B111DBD-6BF7-9695-1D21-5CD565A7A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49FA2-EC26-519F-EC37-416F418535C4}"/>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68375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C72-F4F8-99A5-D666-43063748D8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B2F83-4615-2067-561D-30DD12080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5F5D9E-A3AE-9E68-7F5C-4CF76D3D6A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64DE9D-E7EC-3C60-BF99-084D36643387}"/>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6" name="Footer Placeholder 5">
            <a:extLst>
              <a:ext uri="{FF2B5EF4-FFF2-40B4-BE49-F238E27FC236}">
                <a16:creationId xmlns:a16="http://schemas.microsoft.com/office/drawing/2014/main" id="{567CDA93-BA28-771B-E202-AF0075866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1B11B-D450-BF1E-E1F2-3918D0779C2B}"/>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389519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EE2BE-B3A8-2F9C-589A-93CC95B873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AD184-33C5-D248-FE53-58EE20A6CE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C6559-6070-D5E9-00E6-4BB92074C5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4D279B-0F3B-5DC0-C074-3DD187850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E10C94-3EAA-FD1F-95B8-C89DA6E00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0257B8-9D4C-5F2E-CEFC-8AE6FB5916ED}"/>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8" name="Footer Placeholder 7">
            <a:extLst>
              <a:ext uri="{FF2B5EF4-FFF2-40B4-BE49-F238E27FC236}">
                <a16:creationId xmlns:a16="http://schemas.microsoft.com/office/drawing/2014/main" id="{3DB3E2E3-0226-FB7B-04D2-32CAE675E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851F5-8475-3DA4-F6C0-C54ED26C5594}"/>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374671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29BA-8F2C-BBAC-245D-A07FA4226F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B6E372-3723-9D11-0897-5BED6811DC61}"/>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4" name="Footer Placeholder 3">
            <a:extLst>
              <a:ext uri="{FF2B5EF4-FFF2-40B4-BE49-F238E27FC236}">
                <a16:creationId xmlns:a16="http://schemas.microsoft.com/office/drawing/2014/main" id="{7639DFE7-2788-A724-6D5B-12AECBC485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B72982-15C5-302D-FCFA-6C5040F06E44}"/>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356498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9DB24-4424-1128-09B6-1F10FD0A4B12}"/>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3" name="Footer Placeholder 2">
            <a:extLst>
              <a:ext uri="{FF2B5EF4-FFF2-40B4-BE49-F238E27FC236}">
                <a16:creationId xmlns:a16="http://schemas.microsoft.com/office/drawing/2014/main" id="{B5884F7B-CE73-1C93-6E54-8AB6CE01C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5BA4A2-16FD-6DD2-B569-A66B16F9DDFD}"/>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120212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FBAF-6110-37FC-EC0F-E84BDE0D4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5C80B0-5D67-CA26-3820-6FF8CFE9D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38F8D8-09C9-A240-C46F-72A8EC36E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DE938-4E31-AA6D-CC28-986F844F357A}"/>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6" name="Footer Placeholder 5">
            <a:extLst>
              <a:ext uri="{FF2B5EF4-FFF2-40B4-BE49-F238E27FC236}">
                <a16:creationId xmlns:a16="http://schemas.microsoft.com/office/drawing/2014/main" id="{323B80B0-667A-9355-BE16-9EC841859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46FD5-42A0-B5C7-E608-B7E3F1EA4091}"/>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337141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F262-62E7-8D88-18CF-0ED645F86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4D14D-FE6A-805B-45BA-12BD39F80F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3B179F-2C93-CBA4-60FD-EB8C61A21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B2EA60-6656-58D2-F729-AD09B92FB769}"/>
              </a:ext>
            </a:extLst>
          </p:cNvPr>
          <p:cNvSpPr>
            <a:spLocks noGrp="1"/>
          </p:cNvSpPr>
          <p:nvPr>
            <p:ph type="dt" sz="half" idx="10"/>
          </p:nvPr>
        </p:nvSpPr>
        <p:spPr/>
        <p:txBody>
          <a:bodyPr/>
          <a:lstStyle/>
          <a:p>
            <a:fld id="{5AA3E422-1341-4D99-A889-DD30DE50131F}" type="datetimeFigureOut">
              <a:rPr lang="en-US" smtClean="0"/>
              <a:t>5/6/2025</a:t>
            </a:fld>
            <a:endParaRPr lang="en-US"/>
          </a:p>
        </p:txBody>
      </p:sp>
      <p:sp>
        <p:nvSpPr>
          <p:cNvPr id="6" name="Footer Placeholder 5">
            <a:extLst>
              <a:ext uri="{FF2B5EF4-FFF2-40B4-BE49-F238E27FC236}">
                <a16:creationId xmlns:a16="http://schemas.microsoft.com/office/drawing/2014/main" id="{15A8E144-4B76-3E7C-1A03-D436272D4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898B8-E930-BD8A-225F-AF61F883546C}"/>
              </a:ext>
            </a:extLst>
          </p:cNvPr>
          <p:cNvSpPr>
            <a:spLocks noGrp="1"/>
          </p:cNvSpPr>
          <p:nvPr>
            <p:ph type="sldNum" sz="quarter" idx="12"/>
          </p:nvPr>
        </p:nvSpPr>
        <p:spPr/>
        <p:txBody>
          <a:bodyPr/>
          <a:lstStyle/>
          <a:p>
            <a:fld id="{BF5E0FFB-5D72-4ECD-B21C-CB54440F1983}" type="slidenum">
              <a:rPr lang="en-US" smtClean="0"/>
              <a:t>‹#›</a:t>
            </a:fld>
            <a:endParaRPr lang="en-US"/>
          </a:p>
        </p:txBody>
      </p:sp>
    </p:spTree>
    <p:extLst>
      <p:ext uri="{BB962C8B-B14F-4D97-AF65-F5344CB8AC3E}">
        <p14:creationId xmlns:p14="http://schemas.microsoft.com/office/powerpoint/2010/main" val="1082782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F5175-BEB9-7496-3004-D452C9EE3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DF774-9026-CE03-2951-0E7C998C1B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2A1E7-7820-0507-4850-6AA551490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A3E422-1341-4D99-A889-DD30DE50131F}" type="datetimeFigureOut">
              <a:rPr lang="en-US" smtClean="0"/>
              <a:t>5/6/2025</a:t>
            </a:fld>
            <a:endParaRPr lang="en-US"/>
          </a:p>
        </p:txBody>
      </p:sp>
      <p:sp>
        <p:nvSpPr>
          <p:cNvPr id="5" name="Footer Placeholder 4">
            <a:extLst>
              <a:ext uri="{FF2B5EF4-FFF2-40B4-BE49-F238E27FC236}">
                <a16:creationId xmlns:a16="http://schemas.microsoft.com/office/drawing/2014/main" id="{C0D228A4-5248-19A2-B514-9C5CAE442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5B57A23-6BE3-D256-0CDC-42DE38AD3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5E0FFB-5D72-4ECD-B21C-CB54440F1983}" type="slidenum">
              <a:rPr lang="en-US" smtClean="0"/>
              <a:t>‹#›</a:t>
            </a:fld>
            <a:endParaRPr lang="en-US"/>
          </a:p>
        </p:txBody>
      </p:sp>
    </p:spTree>
    <p:extLst>
      <p:ext uri="{BB962C8B-B14F-4D97-AF65-F5344CB8AC3E}">
        <p14:creationId xmlns:p14="http://schemas.microsoft.com/office/powerpoint/2010/main" val="315048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2.xml"/><Relationship Id="rId7" Type="http://schemas.openxmlformats.org/officeDocument/2006/relationships/image" Target="../media/image9.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outdoor, stone&#10;&#10;Description automatically generated">
            <a:extLst>
              <a:ext uri="{FF2B5EF4-FFF2-40B4-BE49-F238E27FC236}">
                <a16:creationId xmlns:a16="http://schemas.microsoft.com/office/drawing/2014/main" id="{0321640D-406C-E651-542A-89BD3119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Text&#10;&#10;Description automatically generated">
            <a:extLst>
              <a:ext uri="{FF2B5EF4-FFF2-40B4-BE49-F238E27FC236}">
                <a16:creationId xmlns:a16="http://schemas.microsoft.com/office/drawing/2014/main" id="{8619AB7A-21BD-ADAB-E108-B1A4E9F84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04" y="1000263"/>
            <a:ext cx="3790958" cy="1365754"/>
          </a:xfrm>
          <a:prstGeom prst="rect">
            <a:avLst/>
          </a:prstGeom>
        </p:spPr>
      </p:pic>
      <p:sp>
        <p:nvSpPr>
          <p:cNvPr id="9" name="TextBox 8">
            <a:extLst>
              <a:ext uri="{FF2B5EF4-FFF2-40B4-BE49-F238E27FC236}">
                <a16:creationId xmlns:a16="http://schemas.microsoft.com/office/drawing/2014/main" id="{C6AE3860-557A-24A2-58AC-11E6104D2C29}"/>
              </a:ext>
            </a:extLst>
          </p:cNvPr>
          <p:cNvSpPr txBox="1"/>
          <p:nvPr/>
        </p:nvSpPr>
        <p:spPr>
          <a:xfrm>
            <a:off x="171082" y="3136612"/>
            <a:ext cx="4838240"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badi Extra Light"/>
                <a:ea typeface="+mn-ea"/>
                <a:cs typeface="+mn-cs"/>
              </a:rPr>
              <a:t>The Florence Price Archives: A Case Study</a:t>
            </a:r>
          </a:p>
        </p:txBody>
      </p:sp>
    </p:spTree>
    <p:extLst>
      <p:ext uri="{BB962C8B-B14F-4D97-AF65-F5344CB8AC3E}">
        <p14:creationId xmlns:p14="http://schemas.microsoft.com/office/powerpoint/2010/main" val="7017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207A-8BB4-80D2-F6FB-27181B187960}"/>
              </a:ext>
            </a:extLst>
          </p:cNvPr>
          <p:cNvSpPr>
            <a:spLocks noGrp="1"/>
          </p:cNvSpPr>
          <p:nvPr>
            <p:ph type="title" idx="4294967295"/>
          </p:nvPr>
        </p:nvSpPr>
        <p:spPr>
          <a:xfrm>
            <a:off x="3129171" y="530927"/>
            <a:ext cx="8320087" cy="1325563"/>
          </a:xfrm>
        </p:spPr>
        <p:txBody>
          <a:bodyPr>
            <a:normAutofit/>
          </a:bodyPr>
          <a:lstStyle/>
          <a:p>
            <a:r>
              <a:rPr lang="en-US" sz="3600" dirty="0">
                <a:latin typeface="Raleway" panose="020B0003030101060003" pitchFamily="34" charset="0"/>
                <a:cs typeface="Aharoni" panose="02010803020104030203" pitchFamily="2" charset="-79"/>
              </a:rPr>
              <a:t>Conservation Center for Art &amp; Historic Artifacts </a:t>
            </a:r>
          </a:p>
        </p:txBody>
      </p:sp>
      <p:grpSp>
        <p:nvGrpSpPr>
          <p:cNvPr id="3" name="Group 2">
            <a:extLst>
              <a:ext uri="{FF2B5EF4-FFF2-40B4-BE49-F238E27FC236}">
                <a16:creationId xmlns:a16="http://schemas.microsoft.com/office/drawing/2014/main" id="{49F5BC48-8B2C-12ED-E429-8882D8E86086}"/>
              </a:ext>
            </a:extLst>
          </p:cNvPr>
          <p:cNvGrpSpPr/>
          <p:nvPr/>
        </p:nvGrpSpPr>
        <p:grpSpPr>
          <a:xfrm>
            <a:off x="0" y="0"/>
            <a:ext cx="2676939" cy="6858000"/>
            <a:chOff x="228600" y="0"/>
            <a:chExt cx="2514600" cy="6858000"/>
          </a:xfrm>
        </p:grpSpPr>
        <p:pic>
          <p:nvPicPr>
            <p:cNvPr id="4" name="Picture 3" descr="G:\Workstation\Jessica Keister\Images from Katie\12.170 Institute for Advanced Study 3.JPG">
              <a:extLst>
                <a:ext uri="{FF2B5EF4-FFF2-40B4-BE49-F238E27FC236}">
                  <a16:creationId xmlns:a16="http://schemas.microsoft.com/office/drawing/2014/main" id="{E4ACD889-1661-73DE-9B3A-51C946A03182}"/>
                </a:ext>
              </a:extLst>
            </p:cNvPr>
            <p:cNvPicPr>
              <a:picLocks noChangeAspect="1" noChangeArrowheads="1"/>
            </p:cNvPicPr>
            <p:nvPr/>
          </p:nvPicPr>
          <p:blipFill>
            <a:blip r:embed="rId3" cstate="print"/>
            <a:srcRect/>
            <a:stretch>
              <a:fillRect/>
            </a:stretch>
          </p:blipFill>
          <p:spPr bwMode="auto">
            <a:xfrm>
              <a:off x="228600" y="0"/>
              <a:ext cx="2514600" cy="1683503"/>
            </a:xfrm>
            <a:prstGeom prst="rect">
              <a:avLst/>
            </a:prstGeom>
            <a:noFill/>
            <a:ln>
              <a:solidFill>
                <a:schemeClr val="bg1"/>
              </a:solidFill>
            </a:ln>
          </p:spPr>
        </p:pic>
        <p:pic>
          <p:nvPicPr>
            <p:cNvPr id="5" name="Picture 4" descr="G:\Workstation\Jessica Keister\Images from Katie\Jim Sewing.jpg">
              <a:extLst>
                <a:ext uri="{FF2B5EF4-FFF2-40B4-BE49-F238E27FC236}">
                  <a16:creationId xmlns:a16="http://schemas.microsoft.com/office/drawing/2014/main" id="{2EF78A52-8080-7628-D9F8-A574224C2EA0}"/>
                </a:ext>
              </a:extLst>
            </p:cNvPr>
            <p:cNvPicPr>
              <a:picLocks noChangeAspect="1" noChangeArrowheads="1"/>
            </p:cNvPicPr>
            <p:nvPr/>
          </p:nvPicPr>
          <p:blipFill>
            <a:blip r:embed="rId4" cstate="print"/>
            <a:srcRect/>
            <a:stretch>
              <a:fillRect/>
            </a:stretch>
          </p:blipFill>
          <p:spPr bwMode="auto">
            <a:xfrm>
              <a:off x="228600" y="4953000"/>
              <a:ext cx="2514600" cy="1905000"/>
            </a:xfrm>
            <a:prstGeom prst="rect">
              <a:avLst/>
            </a:prstGeom>
            <a:noFill/>
            <a:ln>
              <a:solidFill>
                <a:schemeClr val="bg1"/>
              </a:solidFill>
            </a:ln>
          </p:spPr>
        </p:pic>
        <p:pic>
          <p:nvPicPr>
            <p:cNvPr id="6" name="Picture 6" descr="G:\Workstation\Jessica Keister\Images from Katie\12.245.jpg">
              <a:extLst>
                <a:ext uri="{FF2B5EF4-FFF2-40B4-BE49-F238E27FC236}">
                  <a16:creationId xmlns:a16="http://schemas.microsoft.com/office/drawing/2014/main" id="{5A716DE3-E23F-745C-64F7-B435E52DD219}"/>
                </a:ext>
              </a:extLst>
            </p:cNvPr>
            <p:cNvPicPr>
              <a:picLocks noChangeAspect="1" noChangeArrowheads="1"/>
            </p:cNvPicPr>
            <p:nvPr/>
          </p:nvPicPr>
          <p:blipFill>
            <a:blip r:embed="rId5" cstate="print"/>
            <a:srcRect l="6413"/>
            <a:stretch>
              <a:fillRect/>
            </a:stretch>
          </p:blipFill>
          <p:spPr bwMode="auto">
            <a:xfrm>
              <a:off x="1631282" y="1676400"/>
              <a:ext cx="1111918" cy="1774825"/>
            </a:xfrm>
            <a:prstGeom prst="rect">
              <a:avLst/>
            </a:prstGeom>
            <a:noFill/>
            <a:ln>
              <a:solidFill>
                <a:schemeClr val="bg1"/>
              </a:solidFill>
            </a:ln>
          </p:spPr>
        </p:pic>
        <p:pic>
          <p:nvPicPr>
            <p:cNvPr id="7" name="Picture 2" descr="G:\Workstation\Jessica Keister\Images from Katie\Workshop_Image_3.jpg">
              <a:extLst>
                <a:ext uri="{FF2B5EF4-FFF2-40B4-BE49-F238E27FC236}">
                  <a16:creationId xmlns:a16="http://schemas.microsoft.com/office/drawing/2014/main" id="{0E8A4B6D-351C-260D-A1EF-7AD16442BD26}"/>
                </a:ext>
              </a:extLst>
            </p:cNvPr>
            <p:cNvPicPr>
              <a:picLocks noChangeAspect="1" noChangeArrowheads="1"/>
            </p:cNvPicPr>
            <p:nvPr/>
          </p:nvPicPr>
          <p:blipFill>
            <a:blip r:embed="rId6" cstate="print"/>
            <a:srcRect r="2161"/>
            <a:stretch>
              <a:fillRect/>
            </a:stretch>
          </p:blipFill>
          <p:spPr bwMode="auto">
            <a:xfrm>
              <a:off x="228600" y="1676400"/>
              <a:ext cx="1447800" cy="1752600"/>
            </a:xfrm>
            <a:prstGeom prst="rect">
              <a:avLst/>
            </a:prstGeom>
            <a:noFill/>
            <a:ln>
              <a:solidFill>
                <a:schemeClr val="bg1"/>
              </a:solidFill>
            </a:ln>
          </p:spPr>
        </p:pic>
        <p:pic>
          <p:nvPicPr>
            <p:cNvPr id="8" name="Picture 5" descr="G:\Workstation\Jessica Keister\Images from Katie\11.315_JessK_Inpainting 004.jpg">
              <a:extLst>
                <a:ext uri="{FF2B5EF4-FFF2-40B4-BE49-F238E27FC236}">
                  <a16:creationId xmlns:a16="http://schemas.microsoft.com/office/drawing/2014/main" id="{61A599E0-F131-F3CB-3374-4DC70711195D}"/>
                </a:ext>
              </a:extLst>
            </p:cNvPr>
            <p:cNvPicPr>
              <a:picLocks noChangeAspect="1" noChangeArrowheads="1"/>
            </p:cNvPicPr>
            <p:nvPr/>
          </p:nvPicPr>
          <p:blipFill>
            <a:blip r:embed="rId7" cstate="print"/>
            <a:srcRect t="8000" b="12000"/>
            <a:stretch>
              <a:fillRect/>
            </a:stretch>
          </p:blipFill>
          <p:spPr bwMode="auto">
            <a:xfrm>
              <a:off x="228600" y="3429000"/>
              <a:ext cx="2514600" cy="1524000"/>
            </a:xfrm>
            <a:prstGeom prst="rect">
              <a:avLst/>
            </a:prstGeom>
            <a:noFill/>
            <a:ln>
              <a:solidFill>
                <a:schemeClr val="bg1"/>
              </a:solidFill>
            </a:ln>
          </p:spPr>
        </p:pic>
      </p:grpSp>
      <p:sp>
        <p:nvSpPr>
          <p:cNvPr id="9" name="Subtitle 2">
            <a:extLst>
              <a:ext uri="{FF2B5EF4-FFF2-40B4-BE49-F238E27FC236}">
                <a16:creationId xmlns:a16="http://schemas.microsoft.com/office/drawing/2014/main" id="{D8AA03F4-1FB6-18CF-886B-836CB94E0236}"/>
              </a:ext>
            </a:extLst>
          </p:cNvPr>
          <p:cNvSpPr txBox="1">
            <a:spLocks/>
          </p:cNvSpPr>
          <p:nvPr/>
        </p:nvSpPr>
        <p:spPr>
          <a:xfrm>
            <a:off x="3129170" y="2116255"/>
            <a:ext cx="8224631" cy="4377443"/>
          </a:xfrm>
          <a:prstGeom prst="rect">
            <a:avLst/>
          </a:prstGeom>
        </p:spPr>
        <p:txBody>
          <a:bodyPr vert="horz" wrap="square" lIns="68580" tIns="34291" rIns="68580" bIns="34291"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812760"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In a typical year: </a:t>
            </a:r>
          </a:p>
          <a:p>
            <a:pPr marL="0" marR="0" lvl="0" indent="0" algn="l" defTabSz="812760" rtl="0" eaLnBrk="1" fontAlgn="auto" latinLnBrk="0" hangingPunct="1">
              <a:lnSpc>
                <a:spcPct val="100000"/>
              </a:lnSpc>
              <a:spcBef>
                <a:spcPts val="0"/>
              </a:spcBef>
              <a:spcAft>
                <a:spcPts val="0"/>
              </a:spcAft>
              <a:buClr>
                <a:srgbClr val="000000"/>
              </a:buClr>
              <a:buSzTx/>
              <a:buFontTx/>
              <a:buNone/>
              <a:tabLst/>
              <a:defRPr/>
            </a:pPr>
            <a:endParaRPr kumimoji="0" lang="en-US"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Preservation Services specialists complete over 50 survey projects.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Approximately 60 CCAHA-sponsored workshops, conferences, webinars, and training sessions are presented.</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The Digital Imaging Services staff digitizes thousands of pages </a:t>
            </a:r>
            <a:b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b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of fragile archival documents, books, and photographs.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Conservators assess and treat more than 6,000 individual </a:t>
            </a:r>
            <a:b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b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artifacts, from over 400 clients.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Housing &amp; Framing Services house approx. 75% of the artifacts treated (folder, sleeve, box, mat and frame, or sealed package).</a:t>
            </a:r>
          </a:p>
        </p:txBody>
      </p:sp>
    </p:spTree>
    <p:extLst>
      <p:ext uri="{BB962C8B-B14F-4D97-AF65-F5344CB8AC3E}">
        <p14:creationId xmlns:p14="http://schemas.microsoft.com/office/powerpoint/2010/main" val="196015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5DCD56-0749-4CF2-C943-306AEC941BA5}"/>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After the Treasure Trove</a:t>
            </a:r>
          </a:p>
        </p:txBody>
      </p:sp>
      <p:graphicFrame>
        <p:nvGraphicFramePr>
          <p:cNvPr id="5" name="Content Placeholder 2">
            <a:extLst>
              <a:ext uri="{FF2B5EF4-FFF2-40B4-BE49-F238E27FC236}">
                <a16:creationId xmlns:a16="http://schemas.microsoft.com/office/drawing/2014/main" id="{5D75A4AF-4D9F-D240-D9CF-E1D797301311}"/>
              </a:ext>
            </a:extLst>
          </p:cNvPr>
          <p:cNvGraphicFramePr>
            <a:graphicFrameLocks noGrp="1"/>
          </p:cNvGraphicFramePr>
          <p:nvPr>
            <p:ph idx="1"/>
            <p:extLst>
              <p:ext uri="{D42A27DB-BD31-4B8C-83A1-F6EECF244321}">
                <p14:modId xmlns:p14="http://schemas.microsoft.com/office/powerpoint/2010/main" val="80304534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Portrait of Florence Price Seated at a Piano">
            <a:extLst>
              <a:ext uri="{FF2B5EF4-FFF2-40B4-BE49-F238E27FC236}">
                <a16:creationId xmlns:a16="http://schemas.microsoft.com/office/drawing/2014/main" id="{79521965-8938-EFA7-C98D-4E60AF9F53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480" y="348865"/>
            <a:ext cx="2437923" cy="1949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F307-F4A1-E799-2BFE-14F43F605266}"/>
              </a:ext>
            </a:extLst>
          </p:cNvPr>
          <p:cNvSpPr>
            <a:spLocks noGrp="1"/>
          </p:cNvSpPr>
          <p:nvPr>
            <p:ph type="title"/>
          </p:nvPr>
        </p:nvSpPr>
        <p:spPr>
          <a:xfrm>
            <a:off x="587284" y="316428"/>
            <a:ext cx="10515600" cy="1325563"/>
          </a:xfrm>
        </p:spPr>
        <p:txBody>
          <a:bodyPr>
            <a:normAutofit/>
          </a:bodyPr>
          <a:lstStyle/>
          <a:p>
            <a:r>
              <a:rPr lang="en-US" sz="4000" dirty="0">
                <a:latin typeface="Lucida Sans" panose="020B0602030504020204" pitchFamily="34" charset="0"/>
              </a:rPr>
              <a:t>Groundwork Laid Earlier</a:t>
            </a:r>
          </a:p>
        </p:txBody>
      </p:sp>
      <p:graphicFrame>
        <p:nvGraphicFramePr>
          <p:cNvPr id="10" name="Content Placeholder 2">
            <a:extLst>
              <a:ext uri="{FF2B5EF4-FFF2-40B4-BE49-F238E27FC236}">
                <a16:creationId xmlns:a16="http://schemas.microsoft.com/office/drawing/2014/main" id="{C0E58ECE-1749-7802-F43B-3C951857059A}"/>
              </a:ext>
            </a:extLst>
          </p:cNvPr>
          <p:cNvGraphicFramePr>
            <a:graphicFrameLocks noGrp="1"/>
          </p:cNvGraphicFramePr>
          <p:nvPr>
            <p:ph idx="1"/>
            <p:extLst>
              <p:ext uri="{D42A27DB-BD31-4B8C-83A1-F6EECF244321}">
                <p14:modId xmlns:p14="http://schemas.microsoft.com/office/powerpoint/2010/main" val="4122172767"/>
              </p:ext>
            </p:extLst>
          </p:nvPr>
        </p:nvGraphicFramePr>
        <p:xfrm>
          <a:off x="587284" y="1641991"/>
          <a:ext cx="599281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close-up of several letters&#10;&#10;AI-generated content may be incorrect.">
            <a:extLst>
              <a:ext uri="{FF2B5EF4-FFF2-40B4-BE49-F238E27FC236}">
                <a16:creationId xmlns:a16="http://schemas.microsoft.com/office/drawing/2014/main" id="{0E03C111-5E57-13C7-048E-DDC66F601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2842" y="3583975"/>
            <a:ext cx="4451874" cy="2981828"/>
          </a:xfrm>
          <a:prstGeom prst="rect">
            <a:avLst/>
          </a:prstGeom>
          <a:ln>
            <a:noFill/>
          </a:ln>
          <a:effectLst>
            <a:outerShdw blurRad="292100" dist="139700" dir="2700000" algn="tl" rotWithShape="0">
              <a:srgbClr val="333333">
                <a:alpha val="65000"/>
              </a:srgbClr>
            </a:outerShdw>
          </a:effectLst>
        </p:spPr>
      </p:pic>
      <p:pic>
        <p:nvPicPr>
          <p:cNvPr id="7" name="Picture 6" descr="A close-up of a book&#10;&#10;AI-generated content may be incorrect.">
            <a:extLst>
              <a:ext uri="{FF2B5EF4-FFF2-40B4-BE49-F238E27FC236}">
                <a16:creationId xmlns:a16="http://schemas.microsoft.com/office/drawing/2014/main" id="{6B1F77A7-464C-0D41-52EC-CB35618AEBA9}"/>
              </a:ext>
            </a:extLst>
          </p:cNvPr>
          <p:cNvPicPr>
            <a:picLocks noChangeAspect="1"/>
          </p:cNvPicPr>
          <p:nvPr/>
        </p:nvPicPr>
        <p:blipFill>
          <a:blip r:embed="rId8">
            <a:extLst>
              <a:ext uri="{28A0092B-C50C-407E-A947-70E740481C1C}">
                <a14:useLocalDpi xmlns:a14="http://schemas.microsoft.com/office/drawing/2010/main" val="0"/>
              </a:ext>
            </a:extLst>
          </a:blip>
          <a:srcRect t="4901" b="7573"/>
          <a:stretch/>
        </p:blipFill>
        <p:spPr>
          <a:xfrm>
            <a:off x="7152842" y="292197"/>
            <a:ext cx="4451874" cy="313680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3D3D14F-5B96-EA50-E147-EEA552EBE848}"/>
              </a:ext>
            </a:extLst>
          </p:cNvPr>
          <p:cNvSpPr txBox="1"/>
          <p:nvPr/>
        </p:nvSpPr>
        <p:spPr>
          <a:xfrm>
            <a:off x="1644127" y="5934670"/>
            <a:ext cx="5508715" cy="923330"/>
          </a:xfrm>
          <a:prstGeom prst="rect">
            <a:avLst/>
          </a:prstGeom>
          <a:noFill/>
        </p:spPr>
        <p:txBody>
          <a:bodyPr wrap="square" rtlCol="0">
            <a:spAutoFit/>
          </a:bodyPr>
          <a:lstStyle/>
          <a:p>
            <a:r>
              <a:rPr lang="en-US" dirty="0"/>
              <a:t>Photocopies and stabilized originals from first Price accession, rehoused and redescribed a few times. </a:t>
            </a:r>
          </a:p>
          <a:p>
            <a:endParaRPr lang="en-US" dirty="0"/>
          </a:p>
        </p:txBody>
      </p:sp>
    </p:spTree>
    <p:extLst>
      <p:ext uri="{BB962C8B-B14F-4D97-AF65-F5344CB8AC3E}">
        <p14:creationId xmlns:p14="http://schemas.microsoft.com/office/powerpoint/2010/main" val="387491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777-8D57-EE5A-BFA2-6D2716E7D838}"/>
              </a:ext>
            </a:extLst>
          </p:cNvPr>
          <p:cNvSpPr>
            <a:spLocks noGrp="1"/>
          </p:cNvSpPr>
          <p:nvPr>
            <p:ph type="title"/>
          </p:nvPr>
        </p:nvSpPr>
        <p:spPr>
          <a:xfrm>
            <a:off x="1787324" y="-85724"/>
            <a:ext cx="10515600" cy="1325563"/>
          </a:xfrm>
        </p:spPr>
        <p:txBody>
          <a:bodyPr>
            <a:normAutofit/>
          </a:bodyPr>
          <a:lstStyle/>
          <a:p>
            <a:r>
              <a:rPr lang="en-US" sz="4000" dirty="0">
                <a:latin typeface="Lucida Sans" panose="020B0602030504020204" pitchFamily="34" charset="0"/>
              </a:rPr>
              <a:t>“MC988b”: the Troubled Material</a:t>
            </a:r>
          </a:p>
        </p:txBody>
      </p:sp>
      <p:pic>
        <p:nvPicPr>
          <p:cNvPr id="7" name="Picture 6" descr="A hand holding a piece of paper&#10;&#10;AI-generated content may be incorrect.">
            <a:extLst>
              <a:ext uri="{FF2B5EF4-FFF2-40B4-BE49-F238E27FC236}">
                <a16:creationId xmlns:a16="http://schemas.microsoft.com/office/drawing/2014/main" id="{67AB5D93-7954-8A7B-B79F-238DAFD91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296" y="1431132"/>
            <a:ext cx="6008754" cy="4870450"/>
          </a:xfrm>
          <a:prstGeom prst="rect">
            <a:avLst/>
          </a:prstGeom>
          <a:ln>
            <a:noFill/>
          </a:ln>
          <a:effectLst>
            <a:outerShdw blurRad="292100" dist="139700" dir="2700000" algn="tl" rotWithShape="0">
              <a:srgbClr val="333333">
                <a:alpha val="65000"/>
              </a:srgbClr>
            </a:outerShdw>
          </a:effectLst>
        </p:spPr>
      </p:pic>
      <p:pic>
        <p:nvPicPr>
          <p:cNvPr id="9" name="Picture 8" descr="A close-up of a box&#10;&#10;AI-generated content may be incorrect.">
            <a:extLst>
              <a:ext uri="{FF2B5EF4-FFF2-40B4-BE49-F238E27FC236}">
                <a16:creationId xmlns:a16="http://schemas.microsoft.com/office/drawing/2014/main" id="{0CBAB096-D802-B17C-DAF3-C494552D6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50" y="3624773"/>
            <a:ext cx="6903226" cy="2868102"/>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3561D19A-261F-D790-46E4-B7F977F6BDEB}"/>
              </a:ext>
            </a:extLst>
          </p:cNvPr>
          <p:cNvSpPr>
            <a:spLocks noGrp="1"/>
          </p:cNvSpPr>
          <p:nvPr>
            <p:ph idx="1"/>
          </p:nvPr>
        </p:nvSpPr>
        <p:spPr>
          <a:xfrm>
            <a:off x="440550" y="1239840"/>
            <a:ext cx="5254193" cy="2626518"/>
          </a:xfrm>
        </p:spPr>
        <p:txBody>
          <a:bodyPr>
            <a:normAutofit fontScale="85000" lnSpcReduction="20000"/>
          </a:bodyPr>
          <a:lstStyle/>
          <a:p>
            <a:r>
              <a:rPr lang="en-US" dirty="0"/>
              <a:t>Processing of addenda partially completed in 2015</a:t>
            </a:r>
          </a:p>
          <a:p>
            <a:r>
              <a:rPr lang="en-US" dirty="0"/>
              <a:t>Vice Chancellor for facilities worked with Dean and Division responding to many, many requests for access</a:t>
            </a:r>
          </a:p>
          <a:p>
            <a:r>
              <a:rPr lang="en-US" dirty="0"/>
              <a:t>Waiver form and safety equipment used to allow limited use.</a:t>
            </a:r>
          </a:p>
          <a:p>
            <a:pPr marL="0" indent="0">
              <a:buNone/>
            </a:pPr>
            <a:r>
              <a:rPr lang="en-US" dirty="0"/>
              <a:t> </a:t>
            </a:r>
          </a:p>
        </p:txBody>
      </p:sp>
    </p:spTree>
    <p:extLst>
      <p:ext uri="{BB962C8B-B14F-4D97-AF65-F5344CB8AC3E}">
        <p14:creationId xmlns:p14="http://schemas.microsoft.com/office/powerpoint/2010/main" val="27653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B8A0-1638-DF6F-3A88-61D464144B79}"/>
              </a:ext>
            </a:extLst>
          </p:cNvPr>
          <p:cNvSpPr>
            <a:spLocks noGrp="1"/>
          </p:cNvSpPr>
          <p:nvPr>
            <p:ph type="title"/>
          </p:nvPr>
        </p:nvSpPr>
        <p:spPr>
          <a:xfrm>
            <a:off x="282615" y="766762"/>
            <a:ext cx="4347258" cy="1325563"/>
          </a:xfrm>
        </p:spPr>
        <p:txBody>
          <a:bodyPr>
            <a:normAutofit/>
          </a:bodyPr>
          <a:lstStyle/>
          <a:p>
            <a:r>
              <a:rPr lang="en-US" sz="4000" dirty="0">
                <a:latin typeface="Lucida Sans" panose="020B0602030504020204" pitchFamily="34" charset="0"/>
              </a:rPr>
              <a:t>Assessment and Treatment</a:t>
            </a:r>
          </a:p>
        </p:txBody>
      </p:sp>
      <p:sp>
        <p:nvSpPr>
          <p:cNvPr id="3" name="Content Placeholder 2">
            <a:extLst>
              <a:ext uri="{FF2B5EF4-FFF2-40B4-BE49-F238E27FC236}">
                <a16:creationId xmlns:a16="http://schemas.microsoft.com/office/drawing/2014/main" id="{3C506989-A4F6-970B-C0B1-82173B09DAD9}"/>
              </a:ext>
            </a:extLst>
          </p:cNvPr>
          <p:cNvSpPr>
            <a:spLocks noGrp="1"/>
          </p:cNvSpPr>
          <p:nvPr>
            <p:ph idx="1"/>
          </p:nvPr>
        </p:nvSpPr>
        <p:spPr>
          <a:xfrm>
            <a:off x="282615" y="2426423"/>
            <a:ext cx="4520879" cy="4351338"/>
          </a:xfrm>
        </p:spPr>
        <p:txBody>
          <a:bodyPr/>
          <a:lstStyle/>
          <a:p>
            <a:r>
              <a:rPr lang="en-US" dirty="0"/>
              <a:t>Worked with Rebecca Elder to assess and provide conservation 2016.</a:t>
            </a:r>
          </a:p>
          <a:p>
            <a:r>
              <a:rPr lang="en-US" dirty="0"/>
              <a:t>Images from her treatment report.</a:t>
            </a:r>
          </a:p>
          <a:p>
            <a:r>
              <a:rPr lang="en-US" dirty="0"/>
              <a:t>MC988b release allowed new wave of research.</a:t>
            </a:r>
          </a:p>
        </p:txBody>
      </p:sp>
      <p:pic>
        <p:nvPicPr>
          <p:cNvPr id="5" name="Content Placeholder 4" descr="A collage of several pieces of paper&#10;&#10;AI-generated content may be incorrect.">
            <a:extLst>
              <a:ext uri="{FF2B5EF4-FFF2-40B4-BE49-F238E27FC236}">
                <a16:creationId xmlns:a16="http://schemas.microsoft.com/office/drawing/2014/main" id="{878CBF34-79BC-3A54-3E71-5E0988905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613" y="766762"/>
            <a:ext cx="6772274" cy="5267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3961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CCA-D66A-9EA9-D541-BB32BE3A12D4}"/>
              </a:ext>
            </a:extLst>
          </p:cNvPr>
          <p:cNvSpPr>
            <a:spLocks noGrp="1"/>
          </p:cNvSpPr>
          <p:nvPr>
            <p:ph type="title"/>
          </p:nvPr>
        </p:nvSpPr>
        <p:spPr>
          <a:xfrm>
            <a:off x="475507" y="569130"/>
            <a:ext cx="4397435" cy="1325563"/>
          </a:xfrm>
        </p:spPr>
        <p:txBody>
          <a:bodyPr>
            <a:normAutofit/>
          </a:bodyPr>
          <a:lstStyle/>
          <a:p>
            <a:r>
              <a:rPr lang="en-US" sz="4000" dirty="0">
                <a:latin typeface="Lucida Sans" panose="020B0602030504020204" pitchFamily="34" charset="0"/>
              </a:rPr>
              <a:t>Collecting and Accessibility</a:t>
            </a:r>
          </a:p>
        </p:txBody>
      </p:sp>
      <p:pic>
        <p:nvPicPr>
          <p:cNvPr id="7" name="Picture 6" descr="A screenshot of a computer&#10;&#10;AI-generated content may be incorrect.">
            <a:extLst>
              <a:ext uri="{FF2B5EF4-FFF2-40B4-BE49-F238E27FC236}">
                <a16:creationId xmlns:a16="http://schemas.microsoft.com/office/drawing/2014/main" id="{60710772-9B86-CC09-D1B0-63E9CEB6A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458" y="687902"/>
            <a:ext cx="3440010" cy="4679950"/>
          </a:xfrm>
          <a:prstGeom prst="rect">
            <a:avLst/>
          </a:prstGeom>
          <a:ln>
            <a:noFill/>
          </a:ln>
          <a:effectLst>
            <a:outerShdw blurRad="292100" dist="139700" dir="2700000" algn="tl" rotWithShape="0">
              <a:srgbClr val="333333">
                <a:alpha val="65000"/>
              </a:srgbClr>
            </a:outerShdw>
          </a:effectLst>
        </p:spPr>
      </p:pic>
      <p:pic>
        <p:nvPicPr>
          <p:cNvPr id="9" name="Picture 8" descr="A screenshot of a computer&#10;&#10;AI-generated content may be incorrect.">
            <a:extLst>
              <a:ext uri="{FF2B5EF4-FFF2-40B4-BE49-F238E27FC236}">
                <a16:creationId xmlns:a16="http://schemas.microsoft.com/office/drawing/2014/main" id="{30864EE8-4F59-A78B-D5E2-3D8AE9F5A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07" y="2166666"/>
            <a:ext cx="4920523" cy="4323936"/>
          </a:xfrm>
          <a:prstGeom prst="rect">
            <a:avLst/>
          </a:prstGeom>
          <a:ln>
            <a:noFill/>
          </a:ln>
          <a:effectLst>
            <a:outerShdw blurRad="292100" dist="139700" dir="2700000" algn="tl" rotWithShape="0">
              <a:srgbClr val="333333">
                <a:alpha val="65000"/>
              </a:srgbClr>
            </a:outerShdw>
          </a:effectLst>
        </p:spPr>
      </p:pic>
      <p:pic>
        <p:nvPicPr>
          <p:cNvPr id="5" name="Content Placeholder 4" descr="A screenshot of a computer&#10;&#10;AI-generated content may be incorrect.">
            <a:extLst>
              <a:ext uri="{FF2B5EF4-FFF2-40B4-BE49-F238E27FC236}">
                <a16:creationId xmlns:a16="http://schemas.microsoft.com/office/drawing/2014/main" id="{6CD8E7BA-4D9B-971C-FAFC-309708D48CC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57791" y="3272332"/>
            <a:ext cx="3644718" cy="336871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94E501A-7643-E52D-30CF-68BB9C4D3312}"/>
              </a:ext>
            </a:extLst>
          </p:cNvPr>
          <p:cNvSpPr txBox="1"/>
          <p:nvPr/>
        </p:nvSpPr>
        <p:spPr>
          <a:xfrm>
            <a:off x="9125145" y="1155883"/>
            <a:ext cx="3066855" cy="1938992"/>
          </a:xfrm>
          <a:prstGeom prst="rect">
            <a:avLst/>
          </a:prstGeom>
          <a:noFill/>
        </p:spPr>
        <p:txBody>
          <a:bodyPr wrap="square" rtlCol="0">
            <a:spAutoFit/>
          </a:bodyPr>
          <a:lstStyle/>
          <a:p>
            <a:r>
              <a:rPr lang="en-US" sz="2400" dirty="0"/>
              <a:t>Robust, clear, dynamic, and integrated archival description.</a:t>
            </a:r>
          </a:p>
          <a:p>
            <a:endParaRPr lang="en-US" sz="2400" dirty="0"/>
          </a:p>
        </p:txBody>
      </p:sp>
    </p:spTree>
    <p:extLst>
      <p:ext uri="{BB962C8B-B14F-4D97-AF65-F5344CB8AC3E}">
        <p14:creationId xmlns:p14="http://schemas.microsoft.com/office/powerpoint/2010/main" val="9513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3FB9-F2C4-70E9-539E-2532491A9E51}"/>
              </a:ext>
            </a:extLst>
          </p:cNvPr>
          <p:cNvSpPr>
            <a:spLocks noGrp="1"/>
          </p:cNvSpPr>
          <p:nvPr>
            <p:ph type="title"/>
          </p:nvPr>
        </p:nvSpPr>
        <p:spPr>
          <a:xfrm>
            <a:off x="556194" y="2348"/>
            <a:ext cx="6168456" cy="1325563"/>
          </a:xfrm>
        </p:spPr>
        <p:txBody>
          <a:bodyPr>
            <a:normAutofit/>
          </a:bodyPr>
          <a:lstStyle/>
          <a:p>
            <a:r>
              <a:rPr lang="en-US" sz="4000" dirty="0">
                <a:latin typeface="Lucida Sans" panose="020B0602030504020204" pitchFamily="34" charset="0"/>
              </a:rPr>
              <a:t>Sharing As Much as Possible</a:t>
            </a:r>
          </a:p>
        </p:txBody>
      </p:sp>
      <p:pic>
        <p:nvPicPr>
          <p:cNvPr id="5" name="Content Placeholder 4" descr="A screenshot of a computer screen&#10;&#10;AI-generated content may be incorrect.">
            <a:extLst>
              <a:ext uri="{FF2B5EF4-FFF2-40B4-BE49-F238E27FC236}">
                <a16:creationId xmlns:a16="http://schemas.microsoft.com/office/drawing/2014/main" id="{E4C2D83F-FA1D-CEFB-F4D6-EFCE3B43F0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0996" y="202860"/>
            <a:ext cx="5524267" cy="4351338"/>
          </a:xfrm>
          <a:prstGeom prst="rect">
            <a:avLst/>
          </a:prstGeom>
          <a:ln>
            <a:noFill/>
          </a:ln>
          <a:effectLst>
            <a:outerShdw blurRad="292100" dist="139700" dir="2700000" algn="tl" rotWithShape="0">
              <a:srgbClr val="333333">
                <a:alpha val="65000"/>
              </a:srgbClr>
            </a:outerShdw>
          </a:effectLst>
        </p:spPr>
      </p:pic>
      <p:pic>
        <p:nvPicPr>
          <p:cNvPr id="1026" name="Picture 2" descr="Photograph of Florence Price and Florence Price Robinson Looking at Flowers in an Outdoor Garden">
            <a:extLst>
              <a:ext uri="{FF2B5EF4-FFF2-40B4-BE49-F238E27FC236}">
                <a16:creationId xmlns:a16="http://schemas.microsoft.com/office/drawing/2014/main" id="{14C4C853-2964-BCE6-4181-035ED8958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153" y="4127239"/>
            <a:ext cx="4080021" cy="2527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A sheet music with hand written notes&#10;&#10;AI-generated content may be incorrect.">
            <a:extLst>
              <a:ext uri="{FF2B5EF4-FFF2-40B4-BE49-F238E27FC236}">
                <a16:creationId xmlns:a16="http://schemas.microsoft.com/office/drawing/2014/main" id="{CAB73893-C511-CDAE-E9E1-E4648C494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37" y="1327910"/>
            <a:ext cx="4212961" cy="419321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0A62E48-AAAA-F171-FA18-565DD1A920FC}"/>
              </a:ext>
            </a:extLst>
          </p:cNvPr>
          <p:cNvSpPr txBox="1"/>
          <p:nvPr/>
        </p:nvSpPr>
        <p:spPr>
          <a:xfrm>
            <a:off x="8520538" y="4866005"/>
            <a:ext cx="3298785" cy="2031325"/>
          </a:xfrm>
          <a:prstGeom prst="rect">
            <a:avLst/>
          </a:prstGeom>
          <a:noFill/>
        </p:spPr>
        <p:txBody>
          <a:bodyPr wrap="square" rtlCol="0">
            <a:spAutoFit/>
          </a:bodyPr>
          <a:lstStyle/>
          <a:p>
            <a:r>
              <a:rPr lang="en-US" dirty="0"/>
              <a:t>Violin Concerto No. 2 (MC988b), </a:t>
            </a:r>
            <a:r>
              <a:rPr lang="en-US" dirty="0" err="1"/>
              <a:t>foldered</a:t>
            </a:r>
            <a:r>
              <a:rPr lang="en-US" dirty="0"/>
              <a:t> and accessible;  Price and her daughter and Price’s diary digitized and open to the public (MC988a).</a:t>
            </a:r>
          </a:p>
          <a:p>
            <a:endParaRPr lang="en-US" dirty="0"/>
          </a:p>
        </p:txBody>
      </p:sp>
    </p:spTree>
    <p:extLst>
      <p:ext uri="{BB962C8B-B14F-4D97-AF65-F5344CB8AC3E}">
        <p14:creationId xmlns:p14="http://schemas.microsoft.com/office/powerpoint/2010/main" val="374167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D9DB-6247-DD25-5F5A-6D9E37C39BD0}"/>
              </a:ext>
            </a:extLst>
          </p:cNvPr>
          <p:cNvSpPr>
            <a:spLocks noGrp="1"/>
          </p:cNvSpPr>
          <p:nvPr>
            <p:ph type="title"/>
          </p:nvPr>
        </p:nvSpPr>
        <p:spPr>
          <a:xfrm>
            <a:off x="166869" y="145555"/>
            <a:ext cx="5504726" cy="1325563"/>
          </a:xfrm>
        </p:spPr>
        <p:txBody>
          <a:bodyPr>
            <a:normAutofit/>
          </a:bodyPr>
          <a:lstStyle/>
          <a:p>
            <a:r>
              <a:rPr lang="en-US" sz="4000">
                <a:latin typeface="Lucida Sans" panose="020B0602030504020204" pitchFamily="34" charset="0"/>
              </a:rPr>
              <a:t>Continued Growth and Use</a:t>
            </a:r>
            <a:endParaRPr lang="en-US" sz="4000" dirty="0">
              <a:latin typeface="Lucida Sans" panose="020B0602030504020204" pitchFamily="34" charset="0"/>
            </a:endParaRPr>
          </a:p>
        </p:txBody>
      </p:sp>
      <p:pic>
        <p:nvPicPr>
          <p:cNvPr id="5" name="Content Placeholder 4" descr="A close-up of a person's face&#10;&#10;AI-generated content may be incorrect.">
            <a:extLst>
              <a:ext uri="{FF2B5EF4-FFF2-40B4-BE49-F238E27FC236}">
                <a16:creationId xmlns:a16="http://schemas.microsoft.com/office/drawing/2014/main" id="{D74374A9-85F8-A242-C1D3-0A9FA1CD2B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756" b="16827"/>
          <a:stretch/>
        </p:blipFill>
        <p:spPr>
          <a:xfrm>
            <a:off x="5671595" y="145555"/>
            <a:ext cx="3436120" cy="4107879"/>
          </a:xfrm>
          <a:prstGeom prst="rect">
            <a:avLst/>
          </a:prstGeom>
          <a:ln>
            <a:noFill/>
          </a:ln>
          <a:effectLst>
            <a:outerShdw blurRad="292100" dist="139700" dir="2700000" algn="tl" rotWithShape="0">
              <a:srgbClr val="333333">
                <a:alpha val="65000"/>
              </a:srgbClr>
            </a:outerShdw>
          </a:effectLst>
        </p:spPr>
      </p:pic>
      <p:pic>
        <p:nvPicPr>
          <p:cNvPr id="7" name="Picture 6" descr="A screenshot of a video&#10;&#10;AI-generated content may be incorrect.">
            <a:extLst>
              <a:ext uri="{FF2B5EF4-FFF2-40B4-BE49-F238E27FC236}">
                <a16:creationId xmlns:a16="http://schemas.microsoft.com/office/drawing/2014/main" id="{64968312-DA42-95D5-B35E-DCB51E104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21" y="1471117"/>
            <a:ext cx="5231421" cy="5149601"/>
          </a:xfrm>
          <a:prstGeom prst="rect">
            <a:avLst/>
          </a:prstGeom>
          <a:ln>
            <a:noFill/>
          </a:ln>
          <a:effectLst>
            <a:outerShdw blurRad="292100" dist="139700" dir="2700000" algn="tl" rotWithShape="0">
              <a:srgbClr val="333333">
                <a:alpha val="65000"/>
              </a:srgbClr>
            </a:outerShdw>
          </a:effectLst>
        </p:spPr>
      </p:pic>
      <p:pic>
        <p:nvPicPr>
          <p:cNvPr id="9" name="Picture 8" descr="A book on a table&#10;&#10;AI-generated content may be incorrect.">
            <a:extLst>
              <a:ext uri="{FF2B5EF4-FFF2-40B4-BE49-F238E27FC236}">
                <a16:creationId xmlns:a16="http://schemas.microsoft.com/office/drawing/2014/main" id="{6A10A71F-E909-AC71-F036-E72745DF4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038" y="3429000"/>
            <a:ext cx="4170241" cy="2967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985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9c742c4-e61c-4fa5-be89-a3cb566a80d1}" enabled="0" method="" siteId="{79c742c4-e61c-4fa5-be89-a3cb566a80d1}" removed="1"/>
</clbl:labelList>
</file>

<file path=docProps/app.xml><?xml version="1.0" encoding="utf-8"?>
<Properties xmlns="http://schemas.openxmlformats.org/officeDocument/2006/extended-properties" xmlns:vt="http://schemas.openxmlformats.org/officeDocument/2006/docPropsVTypes">
  <TotalTime>4384</TotalTime>
  <Words>578</Words>
  <Application>Microsoft Office PowerPoint</Application>
  <PresentationFormat>Widescreen</PresentationFormat>
  <Paragraphs>56</Paragraphs>
  <Slides>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Abadi Extra Light</vt:lpstr>
      <vt:lpstr>Aptos</vt:lpstr>
      <vt:lpstr>Aptos Display</vt:lpstr>
      <vt:lpstr>Arial</vt:lpstr>
      <vt:lpstr>Calibri</vt:lpstr>
      <vt:lpstr>Cambria</vt:lpstr>
      <vt:lpstr>Lucida Sans</vt:lpstr>
      <vt:lpstr>Raleway</vt:lpstr>
      <vt:lpstr>Office Theme</vt:lpstr>
      <vt:lpstr>PowerPoint Presentation</vt:lpstr>
      <vt:lpstr>Conservation Center for Art &amp; Historic Artifacts </vt:lpstr>
      <vt:lpstr>After the Treasure Trove</vt:lpstr>
      <vt:lpstr>Groundwork Laid Earlier</vt:lpstr>
      <vt:lpstr>“MC988b”: the Troubled Material</vt:lpstr>
      <vt:lpstr>Assessment and Treatment</vt:lpstr>
      <vt:lpstr>Collecting and Accessibility</vt:lpstr>
      <vt:lpstr>Sharing As Much as Possible</vt:lpstr>
      <vt:lpstr>Continued Growth and 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Joshua Cobbs Youngblood</dc:creator>
  <cp:lastModifiedBy>Joshua Cobbs Youngblood</cp:lastModifiedBy>
  <cp:revision>2</cp:revision>
  <dcterms:created xsi:type="dcterms:W3CDTF">2025-05-02T20:20:15Z</dcterms:created>
  <dcterms:modified xsi:type="dcterms:W3CDTF">2025-05-07T01:35:52Z</dcterms:modified>
</cp:coreProperties>
</file>